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7" d="100"/>
          <a:sy n="67" d="100"/>
        </p:scale>
        <p:origin x="-128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29-Oct-2020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CC00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65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29-Oct-2020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CC00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29-Oct-2020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CC00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29-Oct-2020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29-Oct-2020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073" y="348996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1412" y="374396"/>
            <a:ext cx="1051560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CC00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4912" y="2351406"/>
            <a:ext cx="8307705" cy="334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65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29-Oct-2020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6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72.png"/><Relationship Id="rId18" Type="http://schemas.openxmlformats.org/officeDocument/2006/relationships/image" Target="../media/image53.png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12" Type="http://schemas.openxmlformats.org/officeDocument/2006/relationships/image" Target="../media/image71.png"/><Relationship Id="rId17" Type="http://schemas.openxmlformats.org/officeDocument/2006/relationships/image" Target="../media/image52.png"/><Relationship Id="rId2" Type="http://schemas.openxmlformats.org/officeDocument/2006/relationships/image" Target="../media/image45.png"/><Relationship Id="rId16" Type="http://schemas.openxmlformats.org/officeDocument/2006/relationships/image" Target="../media/image73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4.png"/><Relationship Id="rId5" Type="http://schemas.openxmlformats.org/officeDocument/2006/relationships/image" Target="../media/image47.png"/><Relationship Id="rId15" Type="http://schemas.openxmlformats.org/officeDocument/2006/relationships/image" Target="../media/image67.png"/><Relationship Id="rId10" Type="http://schemas.openxmlformats.org/officeDocument/2006/relationships/image" Target="../media/image70.png"/><Relationship Id="rId19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69.png"/><Relationship Id="rId1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7016" y="525271"/>
            <a:ext cx="3022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73810" algn="l"/>
              </a:tabLst>
            </a:pPr>
            <a:r>
              <a:rPr sz="2800" spc="-10" dirty="0">
                <a:solidFill>
                  <a:srgbClr val="0000FF"/>
                </a:solidFill>
              </a:rPr>
              <a:t>WAVE	OPTICS </a:t>
            </a:r>
            <a:r>
              <a:rPr sz="2800" spc="-5" dirty="0">
                <a:solidFill>
                  <a:srgbClr val="0000FF"/>
                </a:solidFill>
              </a:rPr>
              <a:t>-</a:t>
            </a:r>
            <a:r>
              <a:rPr sz="2800" spc="-60" dirty="0">
                <a:solidFill>
                  <a:srgbClr val="0000FF"/>
                </a:solidFill>
              </a:rPr>
              <a:t> </a:t>
            </a:r>
            <a:r>
              <a:rPr sz="2800" spc="-5" dirty="0">
                <a:solidFill>
                  <a:srgbClr val="0000FF"/>
                </a:solidFill>
              </a:rPr>
              <a:t>I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069469" y="1110995"/>
            <a:ext cx="6781800" cy="4139565"/>
          </a:xfrm>
          <a:prstGeom prst="rect">
            <a:avLst/>
          </a:prstGeom>
          <a:solidFill>
            <a:srgbClr val="6565FF"/>
          </a:solidFill>
          <a:ln w="57149">
            <a:solidFill>
              <a:srgbClr val="6500FF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462915" indent="-34353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462915" algn="l"/>
                <a:tab pos="463550" algn="l"/>
              </a:tabLst>
            </a:pP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Electromagnetic</a:t>
            </a:r>
            <a:r>
              <a:rPr sz="1800" b="1" spc="-10" dirty="0">
                <a:solidFill>
                  <a:srgbClr val="65FFFF"/>
                </a:solidFill>
                <a:latin typeface="Arial"/>
                <a:cs typeface="Arial"/>
              </a:rPr>
              <a:t> Wave</a:t>
            </a:r>
            <a:endParaRPr sz="1800">
              <a:latin typeface="Arial"/>
              <a:cs typeface="Arial"/>
            </a:endParaRPr>
          </a:p>
          <a:p>
            <a:pPr marL="462915" indent="-343535">
              <a:lnSpc>
                <a:spcPct val="100000"/>
              </a:lnSpc>
              <a:spcBef>
                <a:spcPts val="1090"/>
              </a:spcBef>
              <a:buAutoNum type="arabicPeriod"/>
              <a:tabLst>
                <a:tab pos="462915" algn="l"/>
                <a:tab pos="463550" algn="l"/>
              </a:tabLst>
            </a:pP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Wavefront</a:t>
            </a:r>
            <a:endParaRPr sz="1800">
              <a:latin typeface="Arial"/>
              <a:cs typeface="Arial"/>
            </a:endParaRPr>
          </a:p>
          <a:p>
            <a:pPr marL="462915" indent="-343535">
              <a:lnSpc>
                <a:spcPct val="100000"/>
              </a:lnSpc>
              <a:spcBef>
                <a:spcPts val="1090"/>
              </a:spcBef>
              <a:buAutoNum type="arabicPeriod"/>
              <a:tabLst>
                <a:tab pos="462915" algn="l"/>
                <a:tab pos="463550" algn="l"/>
              </a:tabLst>
            </a:pPr>
            <a:r>
              <a:rPr sz="1800" b="1" spc="-10" dirty="0">
                <a:solidFill>
                  <a:srgbClr val="65FFFF"/>
                </a:solidFill>
                <a:latin typeface="Arial"/>
                <a:cs typeface="Arial"/>
              </a:rPr>
              <a:t>Huygens’</a:t>
            </a:r>
            <a:r>
              <a:rPr sz="1800" b="1" dirty="0">
                <a:solidFill>
                  <a:srgbClr val="65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Principle</a:t>
            </a:r>
            <a:endParaRPr sz="1800">
              <a:latin typeface="Arial"/>
              <a:cs typeface="Arial"/>
            </a:endParaRPr>
          </a:p>
          <a:p>
            <a:pPr marL="462915" indent="-343535">
              <a:lnSpc>
                <a:spcPct val="100000"/>
              </a:lnSpc>
              <a:spcBef>
                <a:spcPts val="1095"/>
              </a:spcBef>
              <a:buAutoNum type="arabicPeriod"/>
              <a:tabLst>
                <a:tab pos="462915" algn="l"/>
                <a:tab pos="463550" algn="l"/>
              </a:tabLst>
            </a:pP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Reflection </a:t>
            </a:r>
            <a:r>
              <a:rPr sz="1800" b="1" dirty="0">
                <a:solidFill>
                  <a:srgbClr val="65FFFF"/>
                </a:solidFill>
                <a:latin typeface="Arial"/>
                <a:cs typeface="Arial"/>
              </a:rPr>
              <a:t>of Light </a:t>
            </a:r>
            <a:r>
              <a:rPr sz="1800" b="1" spc="-10" dirty="0">
                <a:solidFill>
                  <a:srgbClr val="65FFFF"/>
                </a:solidFill>
                <a:latin typeface="Arial"/>
                <a:cs typeface="Arial"/>
              </a:rPr>
              <a:t>based </a:t>
            </a: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on </a:t>
            </a:r>
            <a:r>
              <a:rPr sz="1800" b="1" spc="-10" dirty="0">
                <a:solidFill>
                  <a:srgbClr val="65FFFF"/>
                </a:solidFill>
                <a:latin typeface="Arial"/>
                <a:cs typeface="Arial"/>
              </a:rPr>
              <a:t>Huygens’</a:t>
            </a:r>
            <a:r>
              <a:rPr sz="1800" b="1" spc="20" dirty="0">
                <a:solidFill>
                  <a:srgbClr val="65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Principle</a:t>
            </a:r>
            <a:endParaRPr sz="1800">
              <a:latin typeface="Arial"/>
              <a:cs typeface="Arial"/>
            </a:endParaRPr>
          </a:p>
          <a:p>
            <a:pPr marL="462915" indent="-343535">
              <a:lnSpc>
                <a:spcPct val="100000"/>
              </a:lnSpc>
              <a:spcBef>
                <a:spcPts val="1090"/>
              </a:spcBef>
              <a:buAutoNum type="arabicPeriod"/>
              <a:tabLst>
                <a:tab pos="462915" algn="l"/>
                <a:tab pos="463550" algn="l"/>
              </a:tabLst>
            </a:pP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Refraction </a:t>
            </a:r>
            <a:r>
              <a:rPr sz="1800" b="1" dirty="0">
                <a:solidFill>
                  <a:srgbClr val="65FFFF"/>
                </a:solidFill>
                <a:latin typeface="Arial"/>
                <a:cs typeface="Arial"/>
              </a:rPr>
              <a:t>of Light </a:t>
            </a:r>
            <a:r>
              <a:rPr sz="1800" b="1" spc="-10" dirty="0">
                <a:solidFill>
                  <a:srgbClr val="65FFFF"/>
                </a:solidFill>
                <a:latin typeface="Arial"/>
                <a:cs typeface="Arial"/>
              </a:rPr>
              <a:t>based </a:t>
            </a: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on </a:t>
            </a:r>
            <a:r>
              <a:rPr sz="1800" b="1" spc="-10" dirty="0">
                <a:solidFill>
                  <a:srgbClr val="65FFFF"/>
                </a:solidFill>
                <a:latin typeface="Arial"/>
                <a:cs typeface="Arial"/>
              </a:rPr>
              <a:t>Huygens’</a:t>
            </a:r>
            <a:r>
              <a:rPr sz="1800" b="1" spc="25" dirty="0">
                <a:solidFill>
                  <a:srgbClr val="65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Principle</a:t>
            </a:r>
            <a:endParaRPr sz="1800">
              <a:latin typeface="Arial"/>
              <a:cs typeface="Arial"/>
            </a:endParaRPr>
          </a:p>
          <a:p>
            <a:pPr marL="462915" indent="-343535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462915" algn="l"/>
                <a:tab pos="463550" algn="l"/>
              </a:tabLst>
            </a:pP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Behaviour </a:t>
            </a:r>
            <a:r>
              <a:rPr sz="1800" b="1" dirty="0">
                <a:solidFill>
                  <a:srgbClr val="65FFFF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Wavefront </a:t>
            </a:r>
            <a:r>
              <a:rPr sz="1800" b="1" dirty="0">
                <a:solidFill>
                  <a:srgbClr val="65FFFF"/>
                </a:solidFill>
                <a:latin typeface="Arial"/>
                <a:cs typeface="Arial"/>
              </a:rPr>
              <a:t>in a </a:t>
            </a: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Mirror, Lens and Prism</a:t>
            </a:r>
            <a:endParaRPr sz="1800">
              <a:latin typeface="Arial"/>
              <a:cs typeface="Arial"/>
            </a:endParaRPr>
          </a:p>
          <a:p>
            <a:pPr marL="462915" indent="-343535">
              <a:lnSpc>
                <a:spcPct val="100000"/>
              </a:lnSpc>
              <a:spcBef>
                <a:spcPts val="1095"/>
              </a:spcBef>
              <a:buAutoNum type="arabicPeriod"/>
              <a:tabLst>
                <a:tab pos="462915" algn="l"/>
                <a:tab pos="463550" algn="l"/>
              </a:tabLst>
            </a:pP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Coherent </a:t>
            </a:r>
            <a:r>
              <a:rPr sz="1800" b="1" spc="-10" dirty="0">
                <a:solidFill>
                  <a:srgbClr val="65FFFF"/>
                </a:solidFill>
                <a:latin typeface="Arial"/>
                <a:cs typeface="Arial"/>
              </a:rPr>
              <a:t>Sources</a:t>
            </a:r>
            <a:endParaRPr sz="1800">
              <a:latin typeface="Arial"/>
              <a:cs typeface="Arial"/>
            </a:endParaRPr>
          </a:p>
          <a:p>
            <a:pPr marL="462915" indent="-343535">
              <a:lnSpc>
                <a:spcPct val="100000"/>
              </a:lnSpc>
              <a:spcBef>
                <a:spcPts val="1090"/>
              </a:spcBef>
              <a:buAutoNum type="arabicPeriod"/>
              <a:tabLst>
                <a:tab pos="462915" algn="l"/>
                <a:tab pos="463550" algn="l"/>
              </a:tabLst>
            </a:pP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Interference</a:t>
            </a:r>
            <a:endParaRPr sz="1800">
              <a:latin typeface="Arial"/>
              <a:cs typeface="Arial"/>
            </a:endParaRPr>
          </a:p>
          <a:p>
            <a:pPr marL="462915" indent="-343535">
              <a:lnSpc>
                <a:spcPct val="100000"/>
              </a:lnSpc>
              <a:spcBef>
                <a:spcPts val="1090"/>
              </a:spcBef>
              <a:buAutoNum type="arabicPeriod"/>
              <a:tabLst>
                <a:tab pos="462915" algn="l"/>
                <a:tab pos="463550" algn="l"/>
              </a:tabLst>
            </a:pP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Young’s Double Slit</a:t>
            </a:r>
            <a:r>
              <a:rPr sz="1800" b="1" dirty="0">
                <a:solidFill>
                  <a:srgbClr val="65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65FFFF"/>
                </a:solidFill>
                <a:latin typeface="Arial"/>
                <a:cs typeface="Arial"/>
              </a:rPr>
              <a:t>Experiment</a:t>
            </a:r>
            <a:endParaRPr sz="1800">
              <a:latin typeface="Arial"/>
              <a:cs typeface="Arial"/>
            </a:endParaRPr>
          </a:p>
          <a:p>
            <a:pPr marL="462915" indent="-343535">
              <a:lnSpc>
                <a:spcPct val="100000"/>
              </a:lnSpc>
              <a:spcBef>
                <a:spcPts val="1095"/>
              </a:spcBef>
              <a:buAutoNum type="arabicPeriod"/>
              <a:tabLst>
                <a:tab pos="463550" algn="l"/>
              </a:tabLst>
            </a:pP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Colours </a:t>
            </a:r>
            <a:r>
              <a:rPr sz="1800" b="1" dirty="0">
                <a:solidFill>
                  <a:srgbClr val="65FFFF"/>
                </a:solidFill>
                <a:latin typeface="Arial"/>
                <a:cs typeface="Arial"/>
              </a:rPr>
              <a:t>in </a:t>
            </a: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Thin Films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5212" y="374396"/>
            <a:ext cx="43815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CC0065"/>
                </a:solidFill>
              </a:rPr>
              <a:t>Theory </a:t>
            </a:r>
            <a:r>
              <a:rPr spc="-5" dirty="0">
                <a:solidFill>
                  <a:srgbClr val="CC0065"/>
                </a:solidFill>
              </a:rPr>
              <a:t>of Interference of </a:t>
            </a:r>
            <a:r>
              <a:rPr dirty="0">
                <a:solidFill>
                  <a:srgbClr val="CC0065"/>
                </a:solidFill>
              </a:rPr>
              <a:t>Waves: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2212" y="770635"/>
            <a:ext cx="2040889" cy="85153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9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-7" baseline="-23148" dirty="0">
                <a:solidFill>
                  <a:srgbClr val="FF0000"/>
                </a:solidFill>
                <a:latin typeface="Arial"/>
                <a:cs typeface="Arial"/>
              </a:rPr>
              <a:t>1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= a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sin</a:t>
            </a:r>
            <a:r>
              <a:rPr sz="1800" b="1" spc="-1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ωt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090"/>
              </a:spcBef>
            </a:pP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E</a:t>
            </a:r>
            <a:r>
              <a:rPr sz="1800" b="1" spc="-7" baseline="-23148" dirty="0">
                <a:solidFill>
                  <a:srgbClr val="6500FF"/>
                </a:solidFill>
                <a:latin typeface="Arial"/>
                <a:cs typeface="Arial"/>
              </a:rPr>
              <a:t>2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= b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sin (ωt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+</a:t>
            </a:r>
            <a:r>
              <a:rPr sz="1800" b="1" spc="-229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Φ)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48416" y="831595"/>
            <a:ext cx="5458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65FF"/>
                </a:solidFill>
                <a:latin typeface="Arial"/>
                <a:cs typeface="Arial"/>
              </a:rPr>
              <a:t>The </a:t>
            </a:r>
            <a:r>
              <a:rPr sz="1600" b="1" dirty="0">
                <a:solidFill>
                  <a:srgbClr val="0065FF"/>
                </a:solidFill>
                <a:latin typeface="Arial"/>
                <a:cs typeface="Arial"/>
              </a:rPr>
              <a:t>waves </a:t>
            </a:r>
            <a:r>
              <a:rPr sz="1600" b="1" spc="-5" dirty="0">
                <a:solidFill>
                  <a:srgbClr val="0065FF"/>
                </a:solidFill>
                <a:latin typeface="Arial"/>
                <a:cs typeface="Arial"/>
              </a:rPr>
              <a:t>are </a:t>
            </a:r>
            <a:r>
              <a:rPr sz="1600" b="1" dirty="0">
                <a:solidFill>
                  <a:srgbClr val="0065FF"/>
                </a:solidFill>
                <a:latin typeface="Arial"/>
                <a:cs typeface="Arial"/>
              </a:rPr>
              <a:t>with </a:t>
            </a:r>
            <a:r>
              <a:rPr sz="1600" b="1" spc="-5" dirty="0">
                <a:solidFill>
                  <a:srgbClr val="0065FF"/>
                </a:solidFill>
                <a:latin typeface="Arial"/>
                <a:cs typeface="Arial"/>
              </a:rPr>
              <a:t>same speed, </a:t>
            </a:r>
            <a:r>
              <a:rPr sz="1600" b="1" dirty="0">
                <a:solidFill>
                  <a:srgbClr val="0065FF"/>
                </a:solidFill>
                <a:latin typeface="Arial"/>
                <a:cs typeface="Arial"/>
              </a:rPr>
              <a:t>wavelength, </a:t>
            </a:r>
            <a:r>
              <a:rPr sz="1600" b="1" spc="-5" dirty="0">
                <a:solidFill>
                  <a:srgbClr val="0065FF"/>
                </a:solidFill>
                <a:latin typeface="Arial"/>
                <a:cs typeface="Arial"/>
              </a:rPr>
              <a:t>frequency,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23014" y="1075435"/>
            <a:ext cx="5272405" cy="1369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8064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65FF"/>
                </a:solidFill>
                <a:latin typeface="Arial"/>
                <a:cs typeface="Arial"/>
              </a:rPr>
              <a:t>time period, </a:t>
            </a:r>
            <a:r>
              <a:rPr sz="1600" b="1" dirty="0">
                <a:solidFill>
                  <a:srgbClr val="0065FF"/>
                </a:solidFill>
                <a:latin typeface="Arial"/>
                <a:cs typeface="Arial"/>
              </a:rPr>
              <a:t>nearly </a:t>
            </a:r>
            <a:r>
              <a:rPr sz="1600" b="1" spc="-5" dirty="0">
                <a:solidFill>
                  <a:srgbClr val="0065FF"/>
                </a:solidFill>
                <a:latin typeface="Arial"/>
                <a:cs typeface="Arial"/>
              </a:rPr>
              <a:t>equal amplitudes, </a:t>
            </a:r>
            <a:r>
              <a:rPr sz="1600" b="1" dirty="0">
                <a:solidFill>
                  <a:srgbClr val="0065FF"/>
                </a:solidFill>
                <a:latin typeface="Arial"/>
                <a:cs typeface="Arial"/>
              </a:rPr>
              <a:t>travelling </a:t>
            </a:r>
            <a:r>
              <a:rPr sz="1600" b="1" spc="-5" dirty="0">
                <a:solidFill>
                  <a:srgbClr val="0065FF"/>
                </a:solidFill>
                <a:latin typeface="Arial"/>
                <a:cs typeface="Arial"/>
              </a:rPr>
              <a:t>in the  same </a:t>
            </a:r>
            <a:r>
              <a:rPr sz="1600" b="1" dirty="0">
                <a:solidFill>
                  <a:srgbClr val="0065FF"/>
                </a:solidFill>
                <a:latin typeface="Arial"/>
                <a:cs typeface="Arial"/>
              </a:rPr>
              <a:t>direction with </a:t>
            </a:r>
            <a:r>
              <a:rPr sz="1600" b="1" spc="-5" dirty="0">
                <a:solidFill>
                  <a:srgbClr val="0065FF"/>
                </a:solidFill>
                <a:latin typeface="Arial"/>
                <a:cs typeface="Arial"/>
              </a:rPr>
              <a:t>constant phase difference of</a:t>
            </a:r>
            <a:r>
              <a:rPr sz="1600" b="1" spc="50" dirty="0">
                <a:solidFill>
                  <a:srgbClr val="0065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5FF"/>
                </a:solidFill>
                <a:latin typeface="Arial"/>
                <a:cs typeface="Arial"/>
              </a:rPr>
              <a:t>Φ.</a:t>
            </a:r>
            <a:endParaRPr sz="1600">
              <a:latin typeface="Arial"/>
              <a:cs typeface="Arial"/>
            </a:endParaRPr>
          </a:p>
          <a:p>
            <a:pPr marL="38100" marR="30480">
              <a:lnSpc>
                <a:spcPct val="100299"/>
              </a:lnSpc>
              <a:spcBef>
                <a:spcPts val="965"/>
              </a:spcBef>
            </a:pPr>
            <a:r>
              <a:rPr sz="1600" b="1" spc="-5" dirty="0">
                <a:solidFill>
                  <a:srgbClr val="9932FF"/>
                </a:solidFill>
                <a:latin typeface="Arial"/>
                <a:cs typeface="Arial"/>
              </a:rPr>
              <a:t>ω is the angular frequency of the </a:t>
            </a:r>
            <a:r>
              <a:rPr sz="1600" b="1" dirty="0">
                <a:solidFill>
                  <a:srgbClr val="9932FF"/>
                </a:solidFill>
                <a:latin typeface="Arial"/>
                <a:cs typeface="Arial"/>
              </a:rPr>
              <a:t>waves, a,b </a:t>
            </a:r>
            <a:r>
              <a:rPr sz="1600" b="1" spc="-5" dirty="0">
                <a:solidFill>
                  <a:srgbClr val="9932FF"/>
                </a:solidFill>
                <a:latin typeface="Arial"/>
                <a:cs typeface="Arial"/>
              </a:rPr>
              <a:t>are the  amplitudes and E</a:t>
            </a:r>
            <a:r>
              <a:rPr sz="1800" b="1" spc="-7" baseline="-23148" dirty="0">
                <a:solidFill>
                  <a:srgbClr val="9932FF"/>
                </a:solidFill>
                <a:latin typeface="Arial"/>
                <a:cs typeface="Arial"/>
              </a:rPr>
              <a:t>1</a:t>
            </a:r>
            <a:r>
              <a:rPr sz="1600" b="1" spc="-5" dirty="0">
                <a:solidFill>
                  <a:srgbClr val="9932FF"/>
                </a:solidFill>
                <a:latin typeface="Arial"/>
                <a:cs typeface="Arial"/>
              </a:rPr>
              <a:t>, </a:t>
            </a:r>
            <a:r>
              <a:rPr sz="1600" b="1" spc="-10" dirty="0">
                <a:solidFill>
                  <a:srgbClr val="9932FF"/>
                </a:solidFill>
                <a:latin typeface="Arial"/>
                <a:cs typeface="Arial"/>
              </a:rPr>
              <a:t>E</a:t>
            </a:r>
            <a:r>
              <a:rPr sz="1800" b="1" spc="-15" baseline="-23148" dirty="0">
                <a:solidFill>
                  <a:srgbClr val="9932FF"/>
                </a:solidFill>
                <a:latin typeface="Arial"/>
                <a:cs typeface="Arial"/>
              </a:rPr>
              <a:t>2 </a:t>
            </a:r>
            <a:r>
              <a:rPr sz="1600" b="1" spc="-5" dirty="0">
                <a:solidFill>
                  <a:srgbClr val="9932FF"/>
                </a:solidFill>
                <a:latin typeface="Arial"/>
                <a:cs typeface="Arial"/>
              </a:rPr>
              <a:t>are the instantaneous values </a:t>
            </a:r>
            <a:r>
              <a:rPr sz="1600" b="1" dirty="0">
                <a:solidFill>
                  <a:srgbClr val="9932FF"/>
                </a:solidFill>
                <a:latin typeface="Arial"/>
                <a:cs typeface="Arial"/>
              </a:rPr>
              <a:t>of  </a:t>
            </a:r>
            <a:r>
              <a:rPr sz="1600" b="1" spc="-5" dirty="0">
                <a:solidFill>
                  <a:srgbClr val="9932FF"/>
                </a:solidFill>
                <a:latin typeface="Arial"/>
                <a:cs typeface="Arial"/>
              </a:rPr>
              <a:t>Electric</a:t>
            </a:r>
            <a:r>
              <a:rPr sz="1600" b="1" spc="5" dirty="0">
                <a:solidFill>
                  <a:srgbClr val="9932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9932FF"/>
                </a:solidFill>
                <a:latin typeface="Arial"/>
                <a:cs typeface="Arial"/>
              </a:rPr>
              <a:t>displacement.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7612" y="2509518"/>
            <a:ext cx="8520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Applying superposition principle, the magnitude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the resultant</a:t>
            </a:r>
            <a:r>
              <a:rPr sz="1800" b="1" spc="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displacement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7612" y="2785362"/>
            <a:ext cx="1651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of the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waves</a:t>
            </a:r>
            <a:r>
              <a:rPr sz="1800" b="1" spc="-11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61016" y="2783839"/>
            <a:ext cx="4438015" cy="10160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r>
              <a:rPr sz="1800" b="1" dirty="0">
                <a:solidFill>
                  <a:srgbClr val="006500"/>
                </a:solidFill>
                <a:latin typeface="Arial"/>
                <a:cs typeface="Arial"/>
              </a:rPr>
              <a:t>E = </a:t>
            </a:r>
            <a:r>
              <a:rPr sz="1800" b="1" spc="-10" dirty="0">
                <a:solidFill>
                  <a:srgbClr val="006500"/>
                </a:solidFill>
                <a:latin typeface="Arial"/>
                <a:cs typeface="Arial"/>
              </a:rPr>
              <a:t>E</a:t>
            </a:r>
            <a:r>
              <a:rPr sz="1800" b="1" spc="-15" baseline="-23148" dirty="0">
                <a:solidFill>
                  <a:srgbClr val="006500"/>
                </a:solidFill>
                <a:latin typeface="Arial"/>
                <a:cs typeface="Arial"/>
              </a:rPr>
              <a:t>1 </a:t>
            </a:r>
            <a:r>
              <a:rPr sz="1800" b="1" dirty="0">
                <a:solidFill>
                  <a:srgbClr val="006500"/>
                </a:solidFill>
                <a:latin typeface="Arial"/>
                <a:cs typeface="Arial"/>
              </a:rPr>
              <a:t>+</a:t>
            </a:r>
            <a:r>
              <a:rPr sz="1800" b="1" spc="-150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500"/>
                </a:solidFill>
                <a:latin typeface="Arial"/>
                <a:cs typeface="Arial"/>
              </a:rPr>
              <a:t>E</a:t>
            </a:r>
            <a:r>
              <a:rPr sz="1800" b="1" spc="-15" baseline="-23148" dirty="0">
                <a:solidFill>
                  <a:srgbClr val="006500"/>
                </a:solidFill>
                <a:latin typeface="Arial"/>
                <a:cs typeface="Arial"/>
              </a:rPr>
              <a:t>2</a:t>
            </a:r>
            <a:endParaRPr sz="1800" baseline="-23148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E = a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sin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ωt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+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b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sin (ωt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+</a:t>
            </a:r>
            <a:r>
              <a:rPr sz="1800" b="1" spc="5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Φ)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840"/>
              </a:spcBef>
            </a:pP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E = (a + b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cos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Φ) </a:t>
            </a:r>
            <a:r>
              <a:rPr sz="1800" b="1" spc="-10" dirty="0">
                <a:solidFill>
                  <a:srgbClr val="CC00FF"/>
                </a:solidFill>
                <a:latin typeface="Arial"/>
                <a:cs typeface="Arial"/>
              </a:rPr>
              <a:t>sin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ωt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+ b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sin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Φ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cos</a:t>
            </a:r>
            <a:r>
              <a:rPr sz="1800" b="1" spc="-60" dirty="0">
                <a:solidFill>
                  <a:srgbClr val="CC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ωt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33812" y="3881118"/>
            <a:ext cx="814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990000"/>
                </a:solidFill>
                <a:latin typeface="Arial"/>
                <a:cs typeface="Arial"/>
              </a:rPr>
              <a:t>Putting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65469" y="5391911"/>
            <a:ext cx="152400" cy="242570"/>
          </a:xfrm>
          <a:custGeom>
            <a:avLst/>
            <a:gdLst/>
            <a:ahLst/>
            <a:cxnLst/>
            <a:rect l="l" t="t" r="r" b="b"/>
            <a:pathLst>
              <a:path w="152400" h="242570">
                <a:moveTo>
                  <a:pt x="0" y="0"/>
                </a:moveTo>
                <a:lnTo>
                  <a:pt x="48036" y="7802"/>
                </a:lnTo>
                <a:lnTo>
                  <a:pt x="89855" y="29504"/>
                </a:lnTo>
                <a:lnTo>
                  <a:pt x="122895" y="62544"/>
                </a:lnTo>
                <a:lnTo>
                  <a:pt x="144597" y="104363"/>
                </a:lnTo>
                <a:lnTo>
                  <a:pt x="152399" y="152399"/>
                </a:lnTo>
                <a:lnTo>
                  <a:pt x="150447" y="176307"/>
                </a:lnTo>
                <a:lnTo>
                  <a:pt x="144779" y="199643"/>
                </a:lnTo>
                <a:lnTo>
                  <a:pt x="135683" y="221837"/>
                </a:lnTo>
                <a:lnTo>
                  <a:pt x="123443" y="242315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08269" y="5468111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48036" y="7802"/>
                </a:lnTo>
                <a:lnTo>
                  <a:pt x="89855" y="29504"/>
                </a:lnTo>
                <a:lnTo>
                  <a:pt x="122895" y="62544"/>
                </a:lnTo>
                <a:lnTo>
                  <a:pt x="144597" y="104363"/>
                </a:lnTo>
                <a:lnTo>
                  <a:pt x="152399" y="152399"/>
                </a:lnTo>
              </a:path>
            </a:pathLst>
          </a:custGeom>
          <a:ln w="28574">
            <a:solidFill>
              <a:srgbClr val="CC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86582" y="5344157"/>
            <a:ext cx="200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3200"/>
                </a:solidFill>
                <a:latin typeface="Arial"/>
                <a:cs typeface="Arial"/>
              </a:rPr>
              <a:t>Φ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555870" y="5577840"/>
            <a:ext cx="1524000" cy="85725"/>
          </a:xfrm>
          <a:custGeom>
            <a:avLst/>
            <a:gdLst/>
            <a:ahLst/>
            <a:cxnLst/>
            <a:rect l="l" t="t" r="r" b="b"/>
            <a:pathLst>
              <a:path w="1524000" h="85725">
                <a:moveTo>
                  <a:pt x="1452372" y="57912"/>
                </a:moveTo>
                <a:lnTo>
                  <a:pt x="1452372" y="28956"/>
                </a:lnTo>
                <a:lnTo>
                  <a:pt x="0" y="28956"/>
                </a:lnTo>
                <a:lnTo>
                  <a:pt x="0" y="57912"/>
                </a:lnTo>
                <a:lnTo>
                  <a:pt x="1452372" y="57912"/>
                </a:lnTo>
                <a:close/>
              </a:path>
              <a:path w="1524000" h="85725">
                <a:moveTo>
                  <a:pt x="1524000" y="42672"/>
                </a:moveTo>
                <a:lnTo>
                  <a:pt x="1438656" y="0"/>
                </a:lnTo>
                <a:lnTo>
                  <a:pt x="1438656" y="28956"/>
                </a:lnTo>
                <a:lnTo>
                  <a:pt x="1452372" y="28956"/>
                </a:lnTo>
                <a:lnTo>
                  <a:pt x="1452372" y="78486"/>
                </a:lnTo>
                <a:lnTo>
                  <a:pt x="1524000" y="42672"/>
                </a:lnTo>
                <a:close/>
              </a:path>
              <a:path w="1524000" h="85725">
                <a:moveTo>
                  <a:pt x="1452372" y="78486"/>
                </a:moveTo>
                <a:lnTo>
                  <a:pt x="1452372" y="57912"/>
                </a:lnTo>
                <a:lnTo>
                  <a:pt x="1438656" y="57912"/>
                </a:lnTo>
                <a:lnTo>
                  <a:pt x="1438656" y="85344"/>
                </a:lnTo>
                <a:lnTo>
                  <a:pt x="1452372" y="784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46726" y="4706111"/>
            <a:ext cx="1076325" cy="925194"/>
          </a:xfrm>
          <a:custGeom>
            <a:avLst/>
            <a:gdLst/>
            <a:ahLst/>
            <a:cxnLst/>
            <a:rect l="l" t="t" r="r" b="b"/>
            <a:pathLst>
              <a:path w="1076325" h="925195">
                <a:moveTo>
                  <a:pt x="1020133" y="66558"/>
                </a:moveTo>
                <a:lnTo>
                  <a:pt x="1001556" y="45470"/>
                </a:lnTo>
                <a:lnTo>
                  <a:pt x="0" y="903732"/>
                </a:lnTo>
                <a:lnTo>
                  <a:pt x="18288" y="925068"/>
                </a:lnTo>
                <a:lnTo>
                  <a:pt x="1020133" y="66558"/>
                </a:lnTo>
                <a:close/>
              </a:path>
              <a:path w="1076325" h="925195">
                <a:moveTo>
                  <a:pt x="1075944" y="0"/>
                </a:moveTo>
                <a:lnTo>
                  <a:pt x="982980" y="24384"/>
                </a:lnTo>
                <a:lnTo>
                  <a:pt x="1001556" y="45470"/>
                </a:lnTo>
                <a:lnTo>
                  <a:pt x="1011936" y="36576"/>
                </a:lnTo>
                <a:lnTo>
                  <a:pt x="1030224" y="57912"/>
                </a:lnTo>
                <a:lnTo>
                  <a:pt x="1030224" y="78012"/>
                </a:lnTo>
                <a:lnTo>
                  <a:pt x="1039368" y="88392"/>
                </a:lnTo>
                <a:lnTo>
                  <a:pt x="1075944" y="0"/>
                </a:lnTo>
                <a:close/>
              </a:path>
              <a:path w="1076325" h="925195">
                <a:moveTo>
                  <a:pt x="1030224" y="57912"/>
                </a:moveTo>
                <a:lnTo>
                  <a:pt x="1011936" y="36576"/>
                </a:lnTo>
                <a:lnTo>
                  <a:pt x="1001556" y="45470"/>
                </a:lnTo>
                <a:lnTo>
                  <a:pt x="1020133" y="66558"/>
                </a:lnTo>
                <a:lnTo>
                  <a:pt x="1030224" y="57912"/>
                </a:lnTo>
                <a:close/>
              </a:path>
              <a:path w="1076325" h="925195">
                <a:moveTo>
                  <a:pt x="1030224" y="78012"/>
                </a:moveTo>
                <a:lnTo>
                  <a:pt x="1030224" y="57912"/>
                </a:lnTo>
                <a:lnTo>
                  <a:pt x="1020133" y="66558"/>
                </a:lnTo>
                <a:lnTo>
                  <a:pt x="1030224" y="78012"/>
                </a:lnTo>
                <a:close/>
              </a:path>
            </a:pathLst>
          </a:custGeom>
          <a:solidFill>
            <a:srgbClr val="65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637914" y="442975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551297" y="4927092"/>
            <a:ext cx="1757680" cy="707390"/>
          </a:xfrm>
          <a:custGeom>
            <a:avLst/>
            <a:gdLst/>
            <a:ahLst/>
            <a:cxnLst/>
            <a:rect l="l" t="t" r="r" b="b"/>
            <a:pathLst>
              <a:path w="1757679" h="707389">
                <a:moveTo>
                  <a:pt x="1682418" y="52639"/>
                </a:moveTo>
                <a:lnTo>
                  <a:pt x="1671929" y="26666"/>
                </a:lnTo>
                <a:lnTo>
                  <a:pt x="0" y="681228"/>
                </a:lnTo>
                <a:lnTo>
                  <a:pt x="9144" y="707136"/>
                </a:lnTo>
                <a:lnTo>
                  <a:pt x="1682418" y="52639"/>
                </a:lnTo>
                <a:close/>
              </a:path>
              <a:path w="1757679" h="707389">
                <a:moveTo>
                  <a:pt x="1757172" y="7620"/>
                </a:moveTo>
                <a:lnTo>
                  <a:pt x="1661160" y="0"/>
                </a:lnTo>
                <a:lnTo>
                  <a:pt x="1671929" y="26666"/>
                </a:lnTo>
                <a:lnTo>
                  <a:pt x="1685544" y="21336"/>
                </a:lnTo>
                <a:lnTo>
                  <a:pt x="1696212" y="47244"/>
                </a:lnTo>
                <a:lnTo>
                  <a:pt x="1696212" y="75837"/>
                </a:lnTo>
                <a:lnTo>
                  <a:pt x="1757172" y="7620"/>
                </a:lnTo>
                <a:close/>
              </a:path>
              <a:path w="1757679" h="707389">
                <a:moveTo>
                  <a:pt x="1696212" y="47244"/>
                </a:moveTo>
                <a:lnTo>
                  <a:pt x="1685544" y="21336"/>
                </a:lnTo>
                <a:lnTo>
                  <a:pt x="1671929" y="26666"/>
                </a:lnTo>
                <a:lnTo>
                  <a:pt x="1682418" y="52639"/>
                </a:lnTo>
                <a:lnTo>
                  <a:pt x="1696212" y="47244"/>
                </a:lnTo>
                <a:close/>
              </a:path>
              <a:path w="1757679" h="707389">
                <a:moveTo>
                  <a:pt x="1696212" y="75837"/>
                </a:moveTo>
                <a:lnTo>
                  <a:pt x="1696212" y="47244"/>
                </a:lnTo>
                <a:lnTo>
                  <a:pt x="1682418" y="52639"/>
                </a:lnTo>
                <a:lnTo>
                  <a:pt x="1693164" y="79248"/>
                </a:lnTo>
                <a:lnTo>
                  <a:pt x="1696212" y="75837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323713" y="4658358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07724" y="5161277"/>
            <a:ext cx="1216025" cy="78740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40"/>
              </a:spcBef>
              <a:tabLst>
                <a:tab pos="862965" algn="l"/>
              </a:tabLst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θ	</a:t>
            </a:r>
            <a:r>
              <a:rPr sz="2700" b="1" baseline="-37037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2700" baseline="-37037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  <a:spcBef>
                <a:spcPts val="840"/>
              </a:spcBef>
            </a:pPr>
            <a:r>
              <a:rPr sz="1800" b="1" dirty="0">
                <a:solidFill>
                  <a:srgbClr val="CC3200"/>
                </a:solidFill>
                <a:latin typeface="Arial"/>
                <a:cs typeface="Arial"/>
              </a:rPr>
              <a:t>b </a:t>
            </a:r>
            <a:r>
              <a:rPr sz="1800" b="1" spc="-5" dirty="0">
                <a:solidFill>
                  <a:srgbClr val="CC3200"/>
                </a:solidFill>
                <a:latin typeface="Arial"/>
                <a:cs typeface="Arial"/>
              </a:rPr>
              <a:t>cos</a:t>
            </a:r>
            <a:r>
              <a:rPr sz="1800" b="1" spc="-80" dirty="0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3200"/>
                </a:solidFill>
                <a:latin typeface="Arial"/>
                <a:cs typeface="Arial"/>
              </a:rPr>
              <a:t>Φ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513197" y="4629911"/>
            <a:ext cx="85725" cy="990600"/>
          </a:xfrm>
          <a:custGeom>
            <a:avLst/>
            <a:gdLst/>
            <a:ahLst/>
            <a:cxnLst/>
            <a:rect l="l" t="t" r="r" b="b"/>
            <a:pathLst>
              <a:path w="85725" h="990600">
                <a:moveTo>
                  <a:pt x="56388" y="990600"/>
                </a:moveTo>
                <a:lnTo>
                  <a:pt x="56388" y="963168"/>
                </a:lnTo>
                <a:lnTo>
                  <a:pt x="28956" y="963168"/>
                </a:lnTo>
                <a:lnTo>
                  <a:pt x="28956" y="990600"/>
                </a:lnTo>
                <a:lnTo>
                  <a:pt x="56388" y="990600"/>
                </a:lnTo>
                <a:close/>
              </a:path>
              <a:path w="85725" h="990600">
                <a:moveTo>
                  <a:pt x="56388" y="934212"/>
                </a:moveTo>
                <a:lnTo>
                  <a:pt x="56388" y="905256"/>
                </a:lnTo>
                <a:lnTo>
                  <a:pt x="28956" y="905256"/>
                </a:lnTo>
                <a:lnTo>
                  <a:pt x="28956" y="934212"/>
                </a:lnTo>
                <a:lnTo>
                  <a:pt x="56388" y="934212"/>
                </a:lnTo>
                <a:close/>
              </a:path>
              <a:path w="85725" h="990600">
                <a:moveTo>
                  <a:pt x="56388" y="876300"/>
                </a:moveTo>
                <a:lnTo>
                  <a:pt x="56388" y="848868"/>
                </a:lnTo>
                <a:lnTo>
                  <a:pt x="28956" y="848868"/>
                </a:lnTo>
                <a:lnTo>
                  <a:pt x="28956" y="876300"/>
                </a:lnTo>
                <a:lnTo>
                  <a:pt x="56388" y="876300"/>
                </a:lnTo>
                <a:close/>
              </a:path>
              <a:path w="85725" h="990600">
                <a:moveTo>
                  <a:pt x="56388" y="819912"/>
                </a:moveTo>
                <a:lnTo>
                  <a:pt x="56388" y="790956"/>
                </a:lnTo>
                <a:lnTo>
                  <a:pt x="28956" y="790956"/>
                </a:lnTo>
                <a:lnTo>
                  <a:pt x="28956" y="819912"/>
                </a:lnTo>
                <a:lnTo>
                  <a:pt x="56388" y="819912"/>
                </a:lnTo>
                <a:close/>
              </a:path>
              <a:path w="85725" h="990600">
                <a:moveTo>
                  <a:pt x="56388" y="762000"/>
                </a:moveTo>
                <a:lnTo>
                  <a:pt x="56388" y="734568"/>
                </a:lnTo>
                <a:lnTo>
                  <a:pt x="28956" y="734568"/>
                </a:lnTo>
                <a:lnTo>
                  <a:pt x="28956" y="762000"/>
                </a:lnTo>
                <a:lnTo>
                  <a:pt x="56388" y="762000"/>
                </a:lnTo>
                <a:close/>
              </a:path>
              <a:path w="85725" h="990600">
                <a:moveTo>
                  <a:pt x="56388" y="705612"/>
                </a:moveTo>
                <a:lnTo>
                  <a:pt x="56388" y="676656"/>
                </a:lnTo>
                <a:lnTo>
                  <a:pt x="28956" y="676656"/>
                </a:lnTo>
                <a:lnTo>
                  <a:pt x="28956" y="705612"/>
                </a:lnTo>
                <a:lnTo>
                  <a:pt x="56388" y="705612"/>
                </a:lnTo>
                <a:close/>
              </a:path>
              <a:path w="85725" h="990600">
                <a:moveTo>
                  <a:pt x="56388" y="647700"/>
                </a:moveTo>
                <a:lnTo>
                  <a:pt x="56388" y="620268"/>
                </a:lnTo>
                <a:lnTo>
                  <a:pt x="28956" y="620268"/>
                </a:lnTo>
                <a:lnTo>
                  <a:pt x="28956" y="647700"/>
                </a:lnTo>
                <a:lnTo>
                  <a:pt x="56388" y="647700"/>
                </a:lnTo>
                <a:close/>
              </a:path>
              <a:path w="85725" h="990600">
                <a:moveTo>
                  <a:pt x="56388" y="591312"/>
                </a:moveTo>
                <a:lnTo>
                  <a:pt x="56388" y="562356"/>
                </a:lnTo>
                <a:lnTo>
                  <a:pt x="28956" y="562356"/>
                </a:lnTo>
                <a:lnTo>
                  <a:pt x="28956" y="591312"/>
                </a:lnTo>
                <a:lnTo>
                  <a:pt x="56388" y="591312"/>
                </a:lnTo>
                <a:close/>
              </a:path>
              <a:path w="85725" h="990600">
                <a:moveTo>
                  <a:pt x="56388" y="533400"/>
                </a:moveTo>
                <a:lnTo>
                  <a:pt x="56388" y="505968"/>
                </a:lnTo>
                <a:lnTo>
                  <a:pt x="28956" y="505968"/>
                </a:lnTo>
                <a:lnTo>
                  <a:pt x="28956" y="533400"/>
                </a:lnTo>
                <a:lnTo>
                  <a:pt x="56388" y="533400"/>
                </a:lnTo>
                <a:close/>
              </a:path>
              <a:path w="85725" h="990600">
                <a:moveTo>
                  <a:pt x="56388" y="477012"/>
                </a:moveTo>
                <a:lnTo>
                  <a:pt x="56388" y="448056"/>
                </a:lnTo>
                <a:lnTo>
                  <a:pt x="28956" y="448056"/>
                </a:lnTo>
                <a:lnTo>
                  <a:pt x="28956" y="477012"/>
                </a:lnTo>
                <a:lnTo>
                  <a:pt x="56388" y="477012"/>
                </a:lnTo>
                <a:close/>
              </a:path>
              <a:path w="85725" h="990600">
                <a:moveTo>
                  <a:pt x="56388" y="419100"/>
                </a:moveTo>
                <a:lnTo>
                  <a:pt x="56388" y="391668"/>
                </a:lnTo>
                <a:lnTo>
                  <a:pt x="28956" y="391668"/>
                </a:lnTo>
                <a:lnTo>
                  <a:pt x="28956" y="419100"/>
                </a:lnTo>
                <a:lnTo>
                  <a:pt x="56388" y="419100"/>
                </a:lnTo>
                <a:close/>
              </a:path>
              <a:path w="85725" h="990600">
                <a:moveTo>
                  <a:pt x="56388" y="362712"/>
                </a:moveTo>
                <a:lnTo>
                  <a:pt x="56388" y="333756"/>
                </a:lnTo>
                <a:lnTo>
                  <a:pt x="28956" y="333756"/>
                </a:lnTo>
                <a:lnTo>
                  <a:pt x="28956" y="362712"/>
                </a:lnTo>
                <a:lnTo>
                  <a:pt x="56388" y="362712"/>
                </a:lnTo>
                <a:close/>
              </a:path>
              <a:path w="85725" h="990600">
                <a:moveTo>
                  <a:pt x="56388" y="304800"/>
                </a:moveTo>
                <a:lnTo>
                  <a:pt x="56388" y="277368"/>
                </a:lnTo>
                <a:lnTo>
                  <a:pt x="28956" y="277368"/>
                </a:lnTo>
                <a:lnTo>
                  <a:pt x="28956" y="304800"/>
                </a:lnTo>
                <a:lnTo>
                  <a:pt x="56388" y="304800"/>
                </a:lnTo>
                <a:close/>
              </a:path>
              <a:path w="85725" h="990600">
                <a:moveTo>
                  <a:pt x="56388" y="248412"/>
                </a:moveTo>
                <a:lnTo>
                  <a:pt x="56388" y="219456"/>
                </a:lnTo>
                <a:lnTo>
                  <a:pt x="28956" y="219456"/>
                </a:lnTo>
                <a:lnTo>
                  <a:pt x="28956" y="248412"/>
                </a:lnTo>
                <a:lnTo>
                  <a:pt x="56388" y="248412"/>
                </a:lnTo>
                <a:close/>
              </a:path>
              <a:path w="85725" h="990600">
                <a:moveTo>
                  <a:pt x="56388" y="190500"/>
                </a:moveTo>
                <a:lnTo>
                  <a:pt x="56388" y="163068"/>
                </a:lnTo>
                <a:lnTo>
                  <a:pt x="28956" y="163068"/>
                </a:lnTo>
                <a:lnTo>
                  <a:pt x="28956" y="190500"/>
                </a:lnTo>
                <a:lnTo>
                  <a:pt x="56388" y="190500"/>
                </a:lnTo>
                <a:close/>
              </a:path>
              <a:path w="85725" h="990600">
                <a:moveTo>
                  <a:pt x="56388" y="134112"/>
                </a:moveTo>
                <a:lnTo>
                  <a:pt x="56388" y="105156"/>
                </a:lnTo>
                <a:lnTo>
                  <a:pt x="28956" y="105156"/>
                </a:lnTo>
                <a:lnTo>
                  <a:pt x="28956" y="134112"/>
                </a:lnTo>
                <a:lnTo>
                  <a:pt x="56388" y="134112"/>
                </a:lnTo>
                <a:close/>
              </a:path>
              <a:path w="85725" h="990600">
                <a:moveTo>
                  <a:pt x="85344" y="86868"/>
                </a:moveTo>
                <a:lnTo>
                  <a:pt x="42672" y="0"/>
                </a:lnTo>
                <a:lnTo>
                  <a:pt x="0" y="86868"/>
                </a:lnTo>
                <a:lnTo>
                  <a:pt x="28956" y="86868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6868"/>
                </a:lnTo>
                <a:lnTo>
                  <a:pt x="85344" y="86868"/>
                </a:lnTo>
                <a:close/>
              </a:path>
              <a:path w="85725" h="990600">
                <a:moveTo>
                  <a:pt x="56388" y="76200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76200"/>
                </a:lnTo>
                <a:lnTo>
                  <a:pt x="56388" y="76200"/>
                </a:lnTo>
                <a:close/>
              </a:path>
              <a:path w="85725" h="990600">
                <a:moveTo>
                  <a:pt x="56388" y="86868"/>
                </a:moveTo>
                <a:lnTo>
                  <a:pt x="56388" y="76200"/>
                </a:lnTo>
                <a:lnTo>
                  <a:pt x="28956" y="76200"/>
                </a:lnTo>
                <a:lnTo>
                  <a:pt x="28956" y="86868"/>
                </a:lnTo>
                <a:lnTo>
                  <a:pt x="56388" y="86868"/>
                </a:lnTo>
                <a:close/>
              </a:path>
            </a:pathLst>
          </a:custGeom>
          <a:solidFill>
            <a:srgbClr val="9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104514" y="6029957"/>
            <a:ext cx="821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cos</a:t>
            </a:r>
            <a:r>
              <a:rPr sz="1800" b="1" spc="-10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90115" y="3928362"/>
            <a:ext cx="821055" cy="66294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sin</a:t>
            </a:r>
            <a:r>
              <a:rPr sz="1800" b="1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endParaRPr sz="180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  <a:spcBef>
                <a:spcPts val="350"/>
              </a:spcBef>
            </a:pPr>
            <a:r>
              <a:rPr sz="1800" b="1" dirty="0">
                <a:solidFill>
                  <a:srgbClr val="CC3200"/>
                </a:solidFill>
                <a:latin typeface="Arial"/>
                <a:cs typeface="Arial"/>
              </a:rPr>
              <a:t>b </a:t>
            </a:r>
            <a:r>
              <a:rPr sz="1800" b="1" spc="-5" dirty="0">
                <a:solidFill>
                  <a:srgbClr val="CC3200"/>
                </a:solidFill>
                <a:latin typeface="Arial"/>
                <a:cs typeface="Arial"/>
              </a:rPr>
              <a:t>sin</a:t>
            </a:r>
            <a:r>
              <a:rPr sz="1800" b="1" spc="-85" dirty="0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3200"/>
                </a:solidFill>
                <a:latin typeface="Arial"/>
                <a:cs typeface="Arial"/>
              </a:rPr>
              <a:t>Φ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46269" y="3930395"/>
            <a:ext cx="2743200" cy="2514600"/>
          </a:xfrm>
          <a:custGeom>
            <a:avLst/>
            <a:gdLst/>
            <a:ahLst/>
            <a:cxnLst/>
            <a:rect l="l" t="t" r="r" b="b"/>
            <a:pathLst>
              <a:path w="2743200" h="2514600">
                <a:moveTo>
                  <a:pt x="0" y="0"/>
                </a:moveTo>
                <a:lnTo>
                  <a:pt x="0" y="2514599"/>
                </a:lnTo>
                <a:lnTo>
                  <a:pt x="2743199" y="2514599"/>
                </a:lnTo>
                <a:lnTo>
                  <a:pt x="2743199" y="0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310017" y="4719318"/>
            <a:ext cx="775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We</a:t>
            </a:r>
            <a:r>
              <a:rPr sz="18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get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13748" y="3742434"/>
            <a:ext cx="2476500" cy="127698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R="153670" algn="r">
              <a:lnSpc>
                <a:spcPct val="100000"/>
              </a:lnSpc>
              <a:spcBef>
                <a:spcPts val="1190"/>
              </a:spcBef>
            </a:pPr>
            <a:r>
              <a:rPr sz="1800" b="1" dirty="0">
                <a:solidFill>
                  <a:srgbClr val="CC3200"/>
                </a:solidFill>
                <a:latin typeface="Arial"/>
                <a:cs typeface="Arial"/>
              </a:rPr>
              <a:t>a + b </a:t>
            </a:r>
            <a:r>
              <a:rPr sz="1800" b="1" spc="-5" dirty="0">
                <a:solidFill>
                  <a:srgbClr val="CC3200"/>
                </a:solidFill>
                <a:latin typeface="Arial"/>
                <a:cs typeface="Arial"/>
              </a:rPr>
              <a:t>cos </a:t>
            </a:r>
            <a:r>
              <a:rPr sz="1800" b="1" dirty="0">
                <a:solidFill>
                  <a:srgbClr val="CC3200"/>
                </a:solidFill>
                <a:latin typeface="Arial"/>
                <a:cs typeface="Arial"/>
              </a:rPr>
              <a:t>Φ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= A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cos</a:t>
            </a:r>
            <a:r>
              <a:rPr sz="1800" b="1" spc="-1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endParaRPr sz="1800">
              <a:latin typeface="Arial"/>
              <a:cs typeface="Arial"/>
            </a:endParaRPr>
          </a:p>
          <a:p>
            <a:pPr marR="120650" algn="r">
              <a:lnSpc>
                <a:spcPct val="100000"/>
              </a:lnSpc>
              <a:spcBef>
                <a:spcPts val="1090"/>
              </a:spcBef>
              <a:tabLst>
                <a:tab pos="911225" algn="l"/>
                <a:tab pos="1172845" algn="l"/>
              </a:tabLst>
            </a:pPr>
            <a:r>
              <a:rPr sz="1800" b="1" dirty="0">
                <a:solidFill>
                  <a:srgbClr val="CC3200"/>
                </a:solidFill>
                <a:latin typeface="Arial"/>
                <a:cs typeface="Arial"/>
              </a:rPr>
              <a:t>b</a:t>
            </a:r>
            <a:r>
              <a:rPr sz="1800" b="1" spc="-5" dirty="0">
                <a:solidFill>
                  <a:srgbClr val="CC3200"/>
                </a:solidFill>
                <a:latin typeface="Arial"/>
                <a:cs typeface="Arial"/>
              </a:rPr>
              <a:t> sin </a:t>
            </a:r>
            <a:r>
              <a:rPr sz="1800" b="1" dirty="0">
                <a:solidFill>
                  <a:srgbClr val="CC3200"/>
                </a:solidFill>
                <a:latin typeface="Arial"/>
                <a:cs typeface="Arial"/>
              </a:rPr>
              <a:t>Φ	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=	A sin</a:t>
            </a:r>
            <a:r>
              <a:rPr sz="1800" b="1" spc="-1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endParaRPr sz="1800">
              <a:latin typeface="Arial"/>
              <a:cs typeface="Arial"/>
            </a:endParaRPr>
          </a:p>
          <a:p>
            <a:pPr marL="620395">
              <a:lnSpc>
                <a:spcPct val="100000"/>
              </a:lnSpc>
              <a:spcBef>
                <a:spcPts val="1190"/>
              </a:spcBef>
            </a:pPr>
            <a:r>
              <a:rPr sz="1800" b="1" dirty="0">
                <a:solidFill>
                  <a:srgbClr val="9900FF"/>
                </a:solidFill>
                <a:latin typeface="Arial"/>
                <a:cs typeface="Arial"/>
              </a:rPr>
              <a:t>E = A </a:t>
            </a:r>
            <a:r>
              <a:rPr sz="1800" b="1" spc="-5" dirty="0">
                <a:solidFill>
                  <a:srgbClr val="9900FF"/>
                </a:solidFill>
                <a:latin typeface="Arial"/>
                <a:cs typeface="Arial"/>
              </a:rPr>
              <a:t>sin (ωt </a:t>
            </a:r>
            <a:r>
              <a:rPr sz="1800" b="1" dirty="0">
                <a:solidFill>
                  <a:srgbClr val="9900FF"/>
                </a:solidFill>
                <a:latin typeface="Arial"/>
                <a:cs typeface="Arial"/>
              </a:rPr>
              <a:t>+</a:t>
            </a:r>
            <a:r>
              <a:rPr sz="1800" b="1" spc="-70" dirty="0">
                <a:solidFill>
                  <a:srgbClr val="99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9900FF"/>
                </a:solidFill>
                <a:latin typeface="Arial"/>
                <a:cs typeface="Arial"/>
              </a:rPr>
              <a:t>θ)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67615" y="3884166"/>
            <a:ext cx="1707514" cy="1734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5082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6500"/>
                </a:solidFill>
                <a:latin typeface="Arial"/>
                <a:cs typeface="Arial"/>
              </a:rPr>
              <a:t>(where </a:t>
            </a:r>
            <a:r>
              <a:rPr sz="1600" b="1" spc="-5" dirty="0">
                <a:solidFill>
                  <a:srgbClr val="FF6500"/>
                </a:solidFill>
                <a:latin typeface="Arial"/>
                <a:cs typeface="Arial"/>
              </a:rPr>
              <a:t>E is</a:t>
            </a:r>
            <a:r>
              <a:rPr sz="1600" b="1" spc="-80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6500"/>
                </a:solidFill>
                <a:latin typeface="Arial"/>
                <a:cs typeface="Arial"/>
              </a:rPr>
              <a:t>the  resultant  displacement,</a:t>
            </a:r>
            <a:endParaRPr sz="1600">
              <a:latin typeface="Arial"/>
              <a:cs typeface="Arial"/>
            </a:endParaRPr>
          </a:p>
          <a:p>
            <a:pPr marL="12700" marR="36830">
              <a:lnSpc>
                <a:spcPct val="100000"/>
              </a:lnSpc>
              <a:spcBef>
                <a:spcPts val="10"/>
              </a:spcBef>
            </a:pPr>
            <a:r>
              <a:rPr sz="1600" b="1" spc="-5" dirty="0">
                <a:solidFill>
                  <a:srgbClr val="FF6500"/>
                </a:solidFill>
                <a:latin typeface="Arial"/>
                <a:cs typeface="Arial"/>
              </a:rPr>
              <a:t>A </a:t>
            </a:r>
            <a:r>
              <a:rPr sz="1600" b="1" dirty="0">
                <a:solidFill>
                  <a:srgbClr val="FF6500"/>
                </a:solidFill>
                <a:latin typeface="Arial"/>
                <a:cs typeface="Arial"/>
              </a:rPr>
              <a:t>is </a:t>
            </a:r>
            <a:r>
              <a:rPr sz="1600" b="1" spc="-5" dirty="0">
                <a:solidFill>
                  <a:srgbClr val="FF6500"/>
                </a:solidFill>
                <a:latin typeface="Arial"/>
                <a:cs typeface="Arial"/>
              </a:rPr>
              <a:t>the</a:t>
            </a:r>
            <a:r>
              <a:rPr sz="1600" b="1" spc="-45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6500"/>
                </a:solidFill>
                <a:latin typeface="Arial"/>
                <a:cs typeface="Arial"/>
              </a:rPr>
              <a:t>resultant  amplitude and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1600" b="1" spc="-5" dirty="0">
                <a:solidFill>
                  <a:srgbClr val="FF6500"/>
                </a:solidFill>
                <a:latin typeface="Arial"/>
                <a:cs typeface="Arial"/>
              </a:rPr>
              <a:t>θ is the </a:t>
            </a:r>
            <a:r>
              <a:rPr sz="1600" b="1" dirty="0">
                <a:solidFill>
                  <a:srgbClr val="FF6500"/>
                </a:solidFill>
                <a:latin typeface="Arial"/>
                <a:cs typeface="Arial"/>
              </a:rPr>
              <a:t>resultant  </a:t>
            </a:r>
            <a:r>
              <a:rPr sz="1600" b="1" spc="-5" dirty="0">
                <a:solidFill>
                  <a:srgbClr val="FF6500"/>
                </a:solidFill>
                <a:latin typeface="Arial"/>
                <a:cs typeface="Arial"/>
              </a:rPr>
              <a:t>phase</a:t>
            </a:r>
            <a:r>
              <a:rPr sz="1600" b="1" spc="-50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6500"/>
                </a:solidFill>
                <a:latin typeface="Arial"/>
                <a:cs typeface="Arial"/>
              </a:rPr>
              <a:t>difference)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59873" y="5530595"/>
            <a:ext cx="3200400" cy="386080"/>
          </a:xfrm>
          <a:prstGeom prst="rect">
            <a:avLst/>
          </a:prstGeom>
          <a:solidFill>
            <a:srgbClr val="FFCCFF"/>
          </a:solidFill>
          <a:ln w="19049">
            <a:solidFill>
              <a:srgbClr val="FF00FF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395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A = √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(a</a:t>
            </a:r>
            <a:r>
              <a:rPr sz="1800" b="1" spc="-7" baseline="23148" dirty="0">
                <a:solidFill>
                  <a:srgbClr val="0000FF"/>
                </a:solidFill>
                <a:latin typeface="Arial"/>
                <a:cs typeface="Arial"/>
              </a:rPr>
              <a:t>2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+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b="1" spc="-7" baseline="23148" dirty="0">
                <a:solidFill>
                  <a:srgbClr val="0000FF"/>
                </a:solidFill>
                <a:latin typeface="Arial"/>
                <a:cs typeface="Arial"/>
              </a:rPr>
              <a:t>2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+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2ab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cos</a:t>
            </a:r>
            <a:r>
              <a:rPr sz="18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Φ)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459873" y="6063996"/>
            <a:ext cx="2438400" cy="838200"/>
          </a:xfrm>
          <a:custGeom>
            <a:avLst/>
            <a:gdLst/>
            <a:ahLst/>
            <a:cxnLst/>
            <a:rect l="l" t="t" r="r" b="b"/>
            <a:pathLst>
              <a:path w="2438400" h="838200">
                <a:moveTo>
                  <a:pt x="0" y="0"/>
                </a:moveTo>
                <a:lnTo>
                  <a:pt x="0" y="838200"/>
                </a:lnTo>
                <a:lnTo>
                  <a:pt x="2438400" y="838200"/>
                </a:lnTo>
                <a:lnTo>
                  <a:pt x="243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59873" y="6063995"/>
            <a:ext cx="2438400" cy="838200"/>
          </a:xfrm>
          <a:custGeom>
            <a:avLst/>
            <a:gdLst/>
            <a:ahLst/>
            <a:cxnLst/>
            <a:rect l="l" t="t" r="r" b="b"/>
            <a:pathLst>
              <a:path w="2438400" h="838200">
                <a:moveTo>
                  <a:pt x="0" y="0"/>
                </a:moveTo>
                <a:lnTo>
                  <a:pt x="0" y="838199"/>
                </a:lnTo>
                <a:lnTo>
                  <a:pt x="2438399" y="838199"/>
                </a:lnTo>
                <a:lnTo>
                  <a:pt x="2438399" y="0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98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551317" y="6319517"/>
            <a:ext cx="741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990000"/>
                </a:solidFill>
                <a:latin typeface="Arial"/>
                <a:cs typeface="Arial"/>
              </a:rPr>
              <a:t>tan </a:t>
            </a:r>
            <a:r>
              <a:rPr sz="1800" b="1" dirty="0">
                <a:solidFill>
                  <a:srgbClr val="990000"/>
                </a:solidFill>
                <a:latin typeface="Arial"/>
                <a:cs typeface="Arial"/>
              </a:rPr>
              <a:t>θ</a:t>
            </a:r>
            <a:r>
              <a:rPr sz="1800" b="1" spc="-7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00"/>
                </a:solidFill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41918" y="5968997"/>
            <a:ext cx="1247775" cy="81788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60"/>
              </a:spcBef>
            </a:pPr>
            <a:r>
              <a:rPr sz="1800" b="1" dirty="0">
                <a:solidFill>
                  <a:srgbClr val="990000"/>
                </a:solidFill>
                <a:latin typeface="Arial"/>
                <a:cs typeface="Arial"/>
              </a:rPr>
              <a:t>b </a:t>
            </a:r>
            <a:r>
              <a:rPr sz="1800" b="1" spc="-5" dirty="0">
                <a:solidFill>
                  <a:srgbClr val="990000"/>
                </a:solidFill>
                <a:latin typeface="Arial"/>
                <a:cs typeface="Arial"/>
              </a:rPr>
              <a:t>sin</a:t>
            </a:r>
            <a:r>
              <a:rPr sz="1800" b="1" spc="-3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00"/>
                </a:solidFill>
                <a:latin typeface="Arial"/>
                <a:cs typeface="Arial"/>
              </a:rPr>
              <a:t>Φ</a:t>
            </a:r>
            <a:endParaRPr sz="180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  <a:spcBef>
                <a:spcPts val="960"/>
              </a:spcBef>
            </a:pPr>
            <a:r>
              <a:rPr sz="1800" b="1" dirty="0">
                <a:solidFill>
                  <a:srgbClr val="990000"/>
                </a:solidFill>
                <a:latin typeface="Arial"/>
                <a:cs typeface="Arial"/>
              </a:rPr>
              <a:t>a + b </a:t>
            </a:r>
            <a:r>
              <a:rPr sz="1800" b="1" spc="-5" dirty="0">
                <a:solidFill>
                  <a:srgbClr val="990000"/>
                </a:solidFill>
                <a:latin typeface="Arial"/>
                <a:cs typeface="Arial"/>
              </a:rPr>
              <a:t>cos</a:t>
            </a:r>
            <a:r>
              <a:rPr sz="1800" b="1" spc="-114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00"/>
                </a:solidFill>
                <a:latin typeface="Arial"/>
                <a:cs typeface="Arial"/>
              </a:rPr>
              <a:t>Φ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450469" y="6444995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599" y="0"/>
                </a:lnTo>
              </a:path>
            </a:pathLst>
          </a:custGeom>
          <a:ln w="19049">
            <a:solidFill>
              <a:srgbClr val="98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2469" y="496823"/>
            <a:ext cx="3200400" cy="386080"/>
          </a:xfrm>
          <a:prstGeom prst="rect">
            <a:avLst/>
          </a:prstGeom>
          <a:solidFill>
            <a:srgbClr val="FFCCFF"/>
          </a:solidFill>
          <a:ln w="19049">
            <a:solidFill>
              <a:srgbClr val="FF00FF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395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A = √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(a</a:t>
            </a:r>
            <a:r>
              <a:rPr sz="1800" b="1" spc="-7" baseline="23148" dirty="0">
                <a:solidFill>
                  <a:srgbClr val="0000FF"/>
                </a:solidFill>
                <a:latin typeface="Arial"/>
                <a:cs typeface="Arial"/>
              </a:rPr>
              <a:t>2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+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b="1" spc="-7" baseline="23148" dirty="0">
                <a:solidFill>
                  <a:srgbClr val="0000FF"/>
                </a:solidFill>
                <a:latin typeface="Arial"/>
                <a:cs typeface="Arial"/>
              </a:rPr>
              <a:t>2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+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2ab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cos</a:t>
            </a:r>
            <a:r>
              <a:rPr sz="18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Φ)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1712" y="878840"/>
            <a:ext cx="7811134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965" marR="145415">
              <a:lnSpc>
                <a:spcPct val="138900"/>
              </a:lnSpc>
              <a:spcBef>
                <a:spcPts val="100"/>
              </a:spcBef>
              <a:tabLst>
                <a:tab pos="1546225" algn="l"/>
                <a:tab pos="1991360" algn="l"/>
              </a:tabLst>
            </a:pPr>
            <a:r>
              <a:rPr sz="1800" b="1" spc="-5" dirty="0">
                <a:solidFill>
                  <a:srgbClr val="006500"/>
                </a:solidFill>
                <a:latin typeface="Arial"/>
                <a:cs typeface="Arial"/>
              </a:rPr>
              <a:t>Intensity </a:t>
            </a:r>
            <a:r>
              <a:rPr sz="1800" b="1" dirty="0">
                <a:solidFill>
                  <a:srgbClr val="006500"/>
                </a:solidFill>
                <a:latin typeface="Arial"/>
                <a:cs typeface="Arial"/>
              </a:rPr>
              <a:t>I is </a:t>
            </a:r>
            <a:r>
              <a:rPr sz="1800" b="1" spc="-5" dirty="0">
                <a:solidFill>
                  <a:srgbClr val="006500"/>
                </a:solidFill>
                <a:latin typeface="Arial"/>
                <a:cs typeface="Arial"/>
              </a:rPr>
              <a:t>proportional </a:t>
            </a:r>
            <a:r>
              <a:rPr sz="1800" b="1" dirty="0">
                <a:solidFill>
                  <a:srgbClr val="006500"/>
                </a:solidFill>
                <a:latin typeface="Arial"/>
                <a:cs typeface="Arial"/>
              </a:rPr>
              <a:t>to the </a:t>
            </a:r>
            <a:r>
              <a:rPr sz="1800" b="1" spc="-5" dirty="0">
                <a:solidFill>
                  <a:srgbClr val="006500"/>
                </a:solidFill>
                <a:latin typeface="Arial"/>
                <a:cs typeface="Arial"/>
              </a:rPr>
              <a:t>square </a:t>
            </a:r>
            <a:r>
              <a:rPr sz="1800" b="1" dirty="0">
                <a:solidFill>
                  <a:srgbClr val="006500"/>
                </a:solidFill>
                <a:latin typeface="Arial"/>
                <a:cs typeface="Arial"/>
              </a:rPr>
              <a:t>of the </a:t>
            </a:r>
            <a:r>
              <a:rPr sz="1800" b="1" spc="-5" dirty="0">
                <a:solidFill>
                  <a:srgbClr val="006500"/>
                </a:solidFill>
                <a:latin typeface="Arial"/>
                <a:cs typeface="Arial"/>
              </a:rPr>
              <a:t>amplitude </a:t>
            </a:r>
            <a:r>
              <a:rPr sz="1800" b="1" dirty="0">
                <a:solidFill>
                  <a:srgbClr val="006500"/>
                </a:solidFill>
                <a:latin typeface="Arial"/>
                <a:cs typeface="Arial"/>
              </a:rPr>
              <a:t>of the </a:t>
            </a:r>
            <a:r>
              <a:rPr sz="1800" b="1" spc="-5" dirty="0">
                <a:solidFill>
                  <a:srgbClr val="006500"/>
                </a:solidFill>
                <a:latin typeface="Arial"/>
                <a:cs typeface="Arial"/>
              </a:rPr>
              <a:t>wave. 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So, 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b="1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sz="1800" b="1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b="1" spc="-44" baseline="23148" dirty="0">
                <a:solidFill>
                  <a:srgbClr val="0000FF"/>
                </a:solidFill>
                <a:latin typeface="Arial"/>
                <a:cs typeface="Arial"/>
              </a:rPr>
              <a:t>2	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i.e.	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I α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(a</a:t>
            </a:r>
            <a:r>
              <a:rPr sz="1800" b="1" spc="-7" baseline="23148" dirty="0">
                <a:solidFill>
                  <a:srgbClr val="0000FF"/>
                </a:solidFill>
                <a:latin typeface="Arial"/>
                <a:cs typeface="Arial"/>
              </a:rPr>
              <a:t>2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+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b="1" spc="-7" baseline="23148" dirty="0">
                <a:solidFill>
                  <a:srgbClr val="0000FF"/>
                </a:solidFill>
                <a:latin typeface="Arial"/>
                <a:cs typeface="Arial"/>
              </a:rPr>
              <a:t>2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+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2ab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cos</a:t>
            </a:r>
            <a:r>
              <a:rPr sz="1800" b="1" spc="-3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Φ)</a:t>
            </a:r>
            <a:endParaRPr sz="18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819"/>
              </a:spcBef>
            </a:pPr>
            <a:r>
              <a:rPr sz="2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Condition for Constructive </a:t>
            </a:r>
            <a:r>
              <a:rPr sz="2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Interference </a:t>
            </a:r>
            <a:r>
              <a:rPr sz="2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of</a:t>
            </a:r>
            <a:r>
              <a:rPr sz="22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Waves:</a:t>
            </a:r>
            <a:endParaRPr sz="2200">
              <a:latin typeface="Arial"/>
              <a:cs typeface="Arial"/>
            </a:endParaRPr>
          </a:p>
          <a:p>
            <a:pPr marL="151765" marR="68580">
              <a:lnSpc>
                <a:spcPct val="100600"/>
              </a:lnSpc>
              <a:spcBef>
                <a:spcPts val="965"/>
              </a:spcBef>
            </a:pP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For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constructive interference,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I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should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be </a:t>
            </a:r>
            <a:r>
              <a:rPr sz="1800" b="1" spc="-10" dirty="0">
                <a:solidFill>
                  <a:srgbClr val="CC00FF"/>
                </a:solidFill>
                <a:latin typeface="Arial"/>
                <a:cs typeface="Arial"/>
              </a:rPr>
              <a:t>maximum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which is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possible 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only if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cos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Φ =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+1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51765" marR="1935480" indent="86360">
              <a:lnSpc>
                <a:spcPts val="3520"/>
              </a:lnSpc>
              <a:spcBef>
                <a:spcPts val="135"/>
              </a:spcBef>
              <a:tabLst>
                <a:tab pos="1980564" algn="l"/>
                <a:tab pos="3937635" algn="l"/>
              </a:tabLst>
            </a:pP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i.e. 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Φ </a:t>
            </a:r>
            <a:r>
              <a:rPr sz="18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18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2nπ	</a:t>
            </a:r>
            <a:r>
              <a:rPr sz="2700" b="1" baseline="3086" dirty="0">
                <a:solidFill>
                  <a:srgbClr val="0065FF"/>
                </a:solidFill>
                <a:latin typeface="Arial"/>
                <a:cs typeface="Arial"/>
              </a:rPr>
              <a:t>where n = </a:t>
            </a:r>
            <a:r>
              <a:rPr sz="2700" b="1" spc="-7" baseline="3086" dirty="0">
                <a:solidFill>
                  <a:srgbClr val="0065FF"/>
                </a:solidFill>
                <a:latin typeface="Arial"/>
                <a:cs typeface="Arial"/>
              </a:rPr>
              <a:t>0, </a:t>
            </a:r>
            <a:r>
              <a:rPr sz="2700" b="1" spc="-15" baseline="3086" dirty="0">
                <a:solidFill>
                  <a:srgbClr val="0065FF"/>
                </a:solidFill>
                <a:latin typeface="Arial"/>
                <a:cs typeface="Arial"/>
              </a:rPr>
              <a:t>1, </a:t>
            </a:r>
            <a:r>
              <a:rPr sz="2700" b="1" spc="-7" baseline="3086" dirty="0">
                <a:solidFill>
                  <a:srgbClr val="0065FF"/>
                </a:solidFill>
                <a:latin typeface="Arial"/>
                <a:cs typeface="Arial"/>
              </a:rPr>
              <a:t>2, 3, </a:t>
            </a:r>
            <a:r>
              <a:rPr sz="2700" b="1" spc="-15" baseline="3086" dirty="0">
                <a:solidFill>
                  <a:srgbClr val="0065FF"/>
                </a:solidFill>
                <a:latin typeface="Arial"/>
                <a:cs typeface="Arial"/>
              </a:rPr>
              <a:t>……. 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Corresponding path</a:t>
            </a:r>
            <a:r>
              <a:rPr sz="1800" b="1" spc="30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difference</a:t>
            </a:r>
            <a:r>
              <a:rPr sz="1800" b="1" spc="10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is	∆ = (λ / 2 π) x</a:t>
            </a:r>
            <a:r>
              <a:rPr sz="1800" b="1" spc="-120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7F00"/>
                </a:solidFill>
                <a:latin typeface="Arial"/>
                <a:cs typeface="Arial"/>
              </a:rPr>
              <a:t>2nπ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2669" y="3777995"/>
            <a:ext cx="932815" cy="386080"/>
          </a:xfrm>
          <a:prstGeom prst="rect">
            <a:avLst/>
          </a:prstGeom>
          <a:solidFill>
            <a:srgbClr val="FFECDF"/>
          </a:solidFill>
          <a:ln w="19049">
            <a:solidFill>
              <a:srgbClr val="FF00FF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395"/>
              </a:spcBef>
            </a:pP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∆ = n</a:t>
            </a:r>
            <a:r>
              <a:rPr sz="1800" b="1" spc="-60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λ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5212" y="4332222"/>
            <a:ext cx="7493634" cy="2054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heavy" dirty="0">
                <a:solidFill>
                  <a:srgbClr val="4C4C4C"/>
                </a:solidFill>
                <a:uFill>
                  <a:solidFill>
                    <a:srgbClr val="4C4C4C"/>
                  </a:solidFill>
                </a:uFill>
                <a:latin typeface="Arial"/>
                <a:cs typeface="Arial"/>
              </a:rPr>
              <a:t>Condition for </a:t>
            </a:r>
            <a:r>
              <a:rPr sz="2200" b="1" u="heavy" spc="-5" dirty="0">
                <a:solidFill>
                  <a:srgbClr val="4C4C4C"/>
                </a:solidFill>
                <a:uFill>
                  <a:solidFill>
                    <a:srgbClr val="4C4C4C"/>
                  </a:solidFill>
                </a:uFill>
                <a:latin typeface="Arial"/>
                <a:cs typeface="Arial"/>
              </a:rPr>
              <a:t>Destructive Interference </a:t>
            </a:r>
            <a:r>
              <a:rPr sz="2200" b="1" u="heavy" dirty="0">
                <a:solidFill>
                  <a:srgbClr val="4C4C4C"/>
                </a:solidFill>
                <a:uFill>
                  <a:solidFill>
                    <a:srgbClr val="4C4C4C"/>
                  </a:solidFill>
                </a:uFill>
                <a:latin typeface="Arial"/>
                <a:cs typeface="Arial"/>
              </a:rPr>
              <a:t>of</a:t>
            </a:r>
            <a:r>
              <a:rPr sz="2200" b="1" u="heavy" spc="20" dirty="0">
                <a:solidFill>
                  <a:srgbClr val="4C4C4C"/>
                </a:solidFill>
                <a:uFill>
                  <a:solidFill>
                    <a:srgbClr val="4C4C4C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dirty="0">
                <a:solidFill>
                  <a:srgbClr val="4C4C4C"/>
                </a:solidFill>
                <a:uFill>
                  <a:solidFill>
                    <a:srgbClr val="4C4C4C"/>
                  </a:solidFill>
                </a:uFill>
                <a:latin typeface="Arial"/>
                <a:cs typeface="Arial"/>
              </a:rPr>
              <a:t>Waves:</a:t>
            </a:r>
            <a:endParaRPr sz="2200">
              <a:latin typeface="Arial"/>
              <a:cs typeface="Arial"/>
            </a:endParaRPr>
          </a:p>
          <a:p>
            <a:pPr marL="88265" marR="5080">
              <a:lnSpc>
                <a:spcPct val="100600"/>
              </a:lnSpc>
              <a:spcBef>
                <a:spcPts val="1565"/>
              </a:spcBef>
            </a:pPr>
            <a:r>
              <a:rPr sz="1800" b="1" dirty="0">
                <a:solidFill>
                  <a:srgbClr val="FF0065"/>
                </a:solidFill>
                <a:latin typeface="Arial"/>
                <a:cs typeface="Arial"/>
              </a:rPr>
              <a:t>For </a:t>
            </a:r>
            <a:r>
              <a:rPr sz="1800" b="1" spc="-5" dirty="0">
                <a:solidFill>
                  <a:srgbClr val="FF0065"/>
                </a:solidFill>
                <a:latin typeface="Arial"/>
                <a:cs typeface="Arial"/>
              </a:rPr>
              <a:t>destructive interference, </a:t>
            </a:r>
            <a:r>
              <a:rPr sz="1800" b="1" dirty="0">
                <a:solidFill>
                  <a:srgbClr val="FF0065"/>
                </a:solidFill>
                <a:latin typeface="Arial"/>
                <a:cs typeface="Arial"/>
              </a:rPr>
              <a:t>I </a:t>
            </a:r>
            <a:r>
              <a:rPr sz="1800" b="1" spc="-5" dirty="0">
                <a:solidFill>
                  <a:srgbClr val="FF0065"/>
                </a:solidFill>
                <a:latin typeface="Arial"/>
                <a:cs typeface="Arial"/>
              </a:rPr>
              <a:t>should </a:t>
            </a:r>
            <a:r>
              <a:rPr sz="1800" b="1" dirty="0">
                <a:solidFill>
                  <a:srgbClr val="FF0065"/>
                </a:solidFill>
                <a:latin typeface="Arial"/>
                <a:cs typeface="Arial"/>
              </a:rPr>
              <a:t>be </a:t>
            </a:r>
            <a:r>
              <a:rPr sz="1800" b="1" spc="-5" dirty="0">
                <a:solidFill>
                  <a:srgbClr val="FF0065"/>
                </a:solidFill>
                <a:latin typeface="Arial"/>
                <a:cs typeface="Arial"/>
              </a:rPr>
              <a:t>minimum which </a:t>
            </a:r>
            <a:r>
              <a:rPr sz="1800" b="1" dirty="0">
                <a:solidFill>
                  <a:srgbClr val="FF0065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FF0065"/>
                </a:solidFill>
                <a:latin typeface="Arial"/>
                <a:cs typeface="Arial"/>
              </a:rPr>
              <a:t>possible  </a:t>
            </a:r>
            <a:r>
              <a:rPr sz="1800" b="1" dirty="0">
                <a:solidFill>
                  <a:srgbClr val="FF0065"/>
                </a:solidFill>
                <a:latin typeface="Arial"/>
                <a:cs typeface="Arial"/>
              </a:rPr>
              <a:t>only if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cos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Φ = -</a:t>
            </a:r>
            <a:r>
              <a:rPr sz="18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1.</a:t>
            </a:r>
            <a:endParaRPr sz="1800">
              <a:latin typeface="Arial"/>
              <a:cs typeface="Arial"/>
            </a:endParaRPr>
          </a:p>
          <a:p>
            <a:pPr marL="88265" marR="1142365" indent="86360">
              <a:lnSpc>
                <a:spcPct val="162800"/>
              </a:lnSpc>
              <a:spcBef>
                <a:spcPts val="395"/>
              </a:spcBef>
              <a:tabLst>
                <a:tab pos="3340735" algn="l"/>
                <a:tab pos="3874135" algn="l"/>
              </a:tabLst>
            </a:pPr>
            <a:r>
              <a:rPr sz="1800" b="1" spc="-5" dirty="0">
                <a:solidFill>
                  <a:srgbClr val="FF0065"/>
                </a:solidFill>
                <a:latin typeface="Arial"/>
                <a:cs typeface="Arial"/>
              </a:rPr>
              <a:t>i.e. 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Φ  =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(2n</a:t>
            </a:r>
            <a:r>
              <a:rPr sz="18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+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1)π	</a:t>
            </a:r>
            <a:r>
              <a:rPr sz="2700" b="1" baseline="3086" dirty="0">
                <a:solidFill>
                  <a:srgbClr val="0065FF"/>
                </a:solidFill>
                <a:latin typeface="Arial"/>
                <a:cs typeface="Arial"/>
              </a:rPr>
              <a:t>where n = </a:t>
            </a:r>
            <a:r>
              <a:rPr sz="2700" b="1" spc="-7" baseline="3086" dirty="0">
                <a:solidFill>
                  <a:srgbClr val="0065FF"/>
                </a:solidFill>
                <a:latin typeface="Arial"/>
                <a:cs typeface="Arial"/>
              </a:rPr>
              <a:t>0, </a:t>
            </a:r>
            <a:r>
              <a:rPr sz="2700" b="1" spc="-15" baseline="3086" dirty="0">
                <a:solidFill>
                  <a:srgbClr val="0065FF"/>
                </a:solidFill>
                <a:latin typeface="Arial"/>
                <a:cs typeface="Arial"/>
              </a:rPr>
              <a:t>1, </a:t>
            </a:r>
            <a:r>
              <a:rPr sz="2700" b="1" spc="-7" baseline="3086" dirty="0">
                <a:solidFill>
                  <a:srgbClr val="0065FF"/>
                </a:solidFill>
                <a:latin typeface="Arial"/>
                <a:cs typeface="Arial"/>
              </a:rPr>
              <a:t>2, 3, </a:t>
            </a:r>
            <a:r>
              <a:rPr sz="2700" b="1" spc="-15" baseline="3086" dirty="0">
                <a:solidFill>
                  <a:srgbClr val="0065FF"/>
                </a:solidFill>
                <a:latin typeface="Arial"/>
                <a:cs typeface="Arial"/>
              </a:rPr>
              <a:t>……. 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Corresponding path</a:t>
            </a:r>
            <a:r>
              <a:rPr sz="1800" b="1" spc="30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difference</a:t>
            </a:r>
            <a:r>
              <a:rPr sz="1800" b="1" spc="10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is	∆ = (λ / 2 π) x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(2n 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+</a:t>
            </a:r>
            <a:r>
              <a:rPr sz="1800" b="1" spc="-125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1)π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88413" y="6516623"/>
            <a:ext cx="1981200" cy="386080"/>
          </a:xfrm>
          <a:prstGeom prst="rect">
            <a:avLst/>
          </a:prstGeom>
          <a:solidFill>
            <a:srgbClr val="FFECDF"/>
          </a:solidFill>
          <a:ln w="19049">
            <a:solidFill>
              <a:srgbClr val="FF00FF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395"/>
              </a:spcBef>
            </a:pP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∆ =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(2n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+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1)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λ /</a:t>
            </a:r>
            <a:r>
              <a:rPr sz="1800" b="1" spc="-65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55869" y="3777995"/>
            <a:ext cx="1752600" cy="386080"/>
          </a:xfrm>
          <a:prstGeom prst="rect">
            <a:avLst/>
          </a:prstGeom>
          <a:solidFill>
            <a:srgbClr val="FFECDF"/>
          </a:solidFill>
          <a:ln w="19049">
            <a:solidFill>
              <a:srgbClr val="0065FF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395"/>
              </a:spcBef>
            </a:pP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I</a:t>
            </a:r>
            <a:r>
              <a:rPr sz="1800" b="1" spc="-7" baseline="-23148" dirty="0">
                <a:solidFill>
                  <a:srgbClr val="FF00FF"/>
                </a:solidFill>
                <a:latin typeface="Arial"/>
                <a:cs typeface="Arial"/>
              </a:rPr>
              <a:t>max </a:t>
            </a: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α (a +</a:t>
            </a:r>
            <a:r>
              <a:rPr sz="1800" b="1" spc="-220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b)</a:t>
            </a:r>
            <a:r>
              <a:rPr sz="1800" b="1" baseline="23148" dirty="0">
                <a:solidFill>
                  <a:srgbClr val="FF00FF"/>
                </a:solidFill>
                <a:latin typeface="Arial"/>
                <a:cs typeface="Arial"/>
              </a:rPr>
              <a:t>2</a:t>
            </a:r>
            <a:endParaRPr sz="1800" baseline="23148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55869" y="6516623"/>
            <a:ext cx="1524000" cy="386080"/>
          </a:xfrm>
          <a:prstGeom prst="rect">
            <a:avLst/>
          </a:prstGeom>
          <a:solidFill>
            <a:srgbClr val="FFECDF"/>
          </a:solidFill>
          <a:ln w="19049">
            <a:solidFill>
              <a:srgbClr val="0065FF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395"/>
              </a:spcBef>
            </a:pP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I</a:t>
            </a:r>
            <a:r>
              <a:rPr sz="1800" b="1" spc="-7" baseline="-23148" dirty="0">
                <a:solidFill>
                  <a:srgbClr val="FF00FF"/>
                </a:solidFill>
                <a:latin typeface="Arial"/>
                <a:cs typeface="Arial"/>
              </a:rPr>
              <a:t>min</a:t>
            </a: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α </a:t>
            </a: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(a -</a:t>
            </a:r>
            <a:r>
              <a:rPr sz="1800" b="1" spc="-40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b)</a:t>
            </a:r>
            <a:r>
              <a:rPr sz="1800" b="1" baseline="23148" dirty="0">
                <a:solidFill>
                  <a:srgbClr val="FF00FF"/>
                </a:solidFill>
                <a:latin typeface="Arial"/>
                <a:cs typeface="Arial"/>
              </a:rPr>
              <a:t>2</a:t>
            </a:r>
            <a:endParaRPr sz="1800" baseline="23148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5212" y="404875"/>
            <a:ext cx="66484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A50020"/>
                </a:solidFill>
              </a:rPr>
              <a:t>Comparison of </a:t>
            </a:r>
            <a:r>
              <a:rPr dirty="0">
                <a:solidFill>
                  <a:srgbClr val="A50020"/>
                </a:solidFill>
              </a:rPr>
              <a:t>intensities of </a:t>
            </a:r>
            <a:r>
              <a:rPr spc="-5" dirty="0">
                <a:solidFill>
                  <a:srgbClr val="A50020"/>
                </a:solidFill>
              </a:rPr>
              <a:t>maxima and</a:t>
            </a:r>
            <a:r>
              <a:rPr spc="40" dirty="0">
                <a:solidFill>
                  <a:srgbClr val="A50020"/>
                </a:solidFill>
              </a:rPr>
              <a:t> </a:t>
            </a:r>
            <a:r>
              <a:rPr spc="-5" dirty="0">
                <a:solidFill>
                  <a:srgbClr val="A50020"/>
                </a:solidFill>
              </a:rPr>
              <a:t>minima:</a:t>
            </a:r>
          </a:p>
        </p:txBody>
      </p:sp>
      <p:sp>
        <p:nvSpPr>
          <p:cNvPr id="3" name="object 3"/>
          <p:cNvSpPr/>
          <p:nvPr/>
        </p:nvSpPr>
        <p:spPr>
          <a:xfrm>
            <a:off x="1155073" y="1124711"/>
            <a:ext cx="1752600" cy="386080"/>
          </a:xfrm>
          <a:custGeom>
            <a:avLst/>
            <a:gdLst/>
            <a:ahLst/>
            <a:cxnLst/>
            <a:rect l="l" t="t" r="r" b="b"/>
            <a:pathLst>
              <a:path w="1752600" h="386080">
                <a:moveTo>
                  <a:pt x="0" y="0"/>
                </a:moveTo>
                <a:lnTo>
                  <a:pt x="0" y="385571"/>
                </a:lnTo>
                <a:lnTo>
                  <a:pt x="1752599" y="385571"/>
                </a:lnTo>
                <a:lnTo>
                  <a:pt x="1752599" y="0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31780" y="1226311"/>
            <a:ext cx="4324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700" b="1" spc="-7" baseline="15432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max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7085" y="1162303"/>
            <a:ext cx="1031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α (a +</a:t>
            </a:r>
            <a:r>
              <a:rPr sz="18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b)</a:t>
            </a:r>
            <a:r>
              <a:rPr sz="1800" b="1" spc="-7" baseline="23148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800" baseline="23148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1273" y="1734311"/>
            <a:ext cx="1676400" cy="386080"/>
          </a:xfrm>
          <a:prstGeom prst="rect">
            <a:avLst/>
          </a:prstGeom>
          <a:solidFill>
            <a:srgbClr val="FFECDF"/>
          </a:solidFill>
          <a:ln w="19049">
            <a:solidFill>
              <a:srgbClr val="0065FF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395"/>
              </a:spcBef>
            </a:pPr>
            <a:r>
              <a:rPr sz="1800" b="1" dirty="0">
                <a:solidFill>
                  <a:srgbClr val="4C4C4C"/>
                </a:solidFill>
                <a:latin typeface="Arial"/>
                <a:cs typeface="Arial"/>
              </a:rPr>
              <a:t>I</a:t>
            </a:r>
            <a:r>
              <a:rPr sz="1800" b="1" baseline="-23148" dirty="0">
                <a:solidFill>
                  <a:srgbClr val="4C4C4C"/>
                </a:solidFill>
                <a:latin typeface="Arial"/>
                <a:cs typeface="Arial"/>
              </a:rPr>
              <a:t>min </a:t>
            </a:r>
            <a:r>
              <a:rPr sz="1800" b="1" dirty="0">
                <a:solidFill>
                  <a:srgbClr val="4C4C4C"/>
                </a:solidFill>
                <a:latin typeface="Arial"/>
                <a:cs typeface="Arial"/>
              </a:rPr>
              <a:t>α (a -</a:t>
            </a:r>
            <a:r>
              <a:rPr sz="1800" b="1" spc="-6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C4C4C"/>
                </a:solidFill>
                <a:latin typeface="Arial"/>
                <a:cs typeface="Arial"/>
              </a:rPr>
              <a:t>b)</a:t>
            </a:r>
            <a:r>
              <a:rPr sz="1800" b="1" baseline="23148" dirty="0">
                <a:solidFill>
                  <a:srgbClr val="4C4C4C"/>
                </a:solidFill>
                <a:latin typeface="Arial"/>
                <a:cs typeface="Arial"/>
              </a:rPr>
              <a:t>2</a:t>
            </a:r>
            <a:endParaRPr sz="1800" baseline="23148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7017" y="2512566"/>
            <a:ext cx="4451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spc="-7" baseline="15432" dirty="0">
                <a:solidFill>
                  <a:srgbClr val="6500FF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6500FF"/>
                </a:solidFill>
                <a:latin typeface="Arial"/>
                <a:cs typeface="Arial"/>
              </a:rPr>
              <a:t>max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62417" y="2905758"/>
            <a:ext cx="8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6425" y="3045966"/>
            <a:ext cx="29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500FF"/>
                </a:solidFill>
                <a:latin typeface="Arial"/>
                <a:cs typeface="Arial"/>
              </a:rPr>
              <a:t>min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07473" y="2877311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596" y="0"/>
                </a:lnTo>
              </a:path>
            </a:pathLst>
          </a:custGeom>
          <a:ln w="19049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72016" y="2753358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72752" y="2448559"/>
            <a:ext cx="840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(a +</a:t>
            </a:r>
            <a:r>
              <a:rPr sz="18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b)</a:t>
            </a:r>
            <a:r>
              <a:rPr sz="1800" b="1" spc="-7" baseline="23148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800" baseline="23148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98152" y="2981958"/>
            <a:ext cx="648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C4C4C"/>
                </a:solidFill>
                <a:latin typeface="Arial"/>
                <a:cs typeface="Arial"/>
              </a:rPr>
              <a:t>(a -</a:t>
            </a:r>
            <a:r>
              <a:rPr sz="1800" b="1" spc="-9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C4C4C"/>
                </a:solidFill>
                <a:latin typeface="Arial"/>
                <a:cs typeface="Arial"/>
              </a:rPr>
              <a:t>b)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21468" y="299415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C4C4C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74269" y="2877311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199" y="0"/>
                </a:lnTo>
              </a:path>
            </a:pathLst>
          </a:custGeom>
          <a:ln w="19049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975999" y="2524759"/>
            <a:ext cx="1031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(a/b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1)</a:t>
            </a:r>
            <a:r>
              <a:rPr sz="1800" b="1" spc="-7" baseline="23148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800" baseline="23148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75999" y="2905758"/>
            <a:ext cx="975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C4C4C"/>
                </a:solidFill>
                <a:latin typeface="Arial"/>
                <a:cs typeface="Arial"/>
              </a:rPr>
              <a:t>(a/b </a:t>
            </a:r>
            <a:r>
              <a:rPr sz="1800" b="1" dirty="0">
                <a:solidFill>
                  <a:srgbClr val="4C4C4C"/>
                </a:solidFill>
                <a:latin typeface="Arial"/>
                <a:cs typeface="Arial"/>
              </a:rPr>
              <a:t>-</a:t>
            </a:r>
            <a:r>
              <a:rPr sz="1800" b="1" spc="-5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C4C4C"/>
                </a:solidFill>
                <a:latin typeface="Arial"/>
                <a:cs typeface="Arial"/>
              </a:rPr>
              <a:t>1)</a:t>
            </a:r>
            <a:r>
              <a:rPr sz="1800" b="1" spc="-7" baseline="23148" dirty="0">
                <a:solidFill>
                  <a:srgbClr val="4C4C4C"/>
                </a:solidFill>
                <a:latin typeface="Arial"/>
                <a:cs typeface="Arial"/>
              </a:rPr>
              <a:t>2</a:t>
            </a:r>
            <a:endParaRPr sz="1800" baseline="23148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96016" y="2753358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974469" y="2877311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9049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37017" y="3593082"/>
            <a:ext cx="4451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spc="-7" baseline="15432" dirty="0">
                <a:solidFill>
                  <a:srgbClr val="6500FF"/>
                </a:solidFill>
                <a:latin typeface="Arial"/>
                <a:cs typeface="Arial"/>
              </a:rPr>
              <a:t>I</a:t>
            </a:r>
            <a:r>
              <a:rPr sz="1200" b="1" spc="-5" dirty="0">
                <a:solidFill>
                  <a:srgbClr val="6500FF"/>
                </a:solidFill>
                <a:latin typeface="Arial"/>
                <a:cs typeface="Arial"/>
              </a:rPr>
              <a:t>max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37017" y="4036566"/>
            <a:ext cx="41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baseline="15432" dirty="0">
                <a:solidFill>
                  <a:srgbClr val="6500FF"/>
                </a:solidFill>
                <a:latin typeface="Arial"/>
                <a:cs typeface="Arial"/>
              </a:rPr>
              <a:t>I</a:t>
            </a:r>
            <a:r>
              <a:rPr sz="1200" b="1" dirty="0">
                <a:solidFill>
                  <a:srgbClr val="6500FF"/>
                </a:solidFill>
                <a:latin typeface="Arial"/>
                <a:cs typeface="Arial"/>
              </a:rPr>
              <a:t>min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07473" y="3959351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596" y="0"/>
                </a:lnTo>
              </a:path>
            </a:pathLst>
          </a:custGeom>
          <a:ln w="19049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072016" y="3820158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27616" y="3591558"/>
            <a:ext cx="790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(r +</a:t>
            </a:r>
            <a:r>
              <a:rPr sz="18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1)</a:t>
            </a:r>
            <a:r>
              <a:rPr sz="1800" b="1" spc="-7" baseline="23148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800" baseline="23148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27616" y="3972558"/>
            <a:ext cx="732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C4C4C"/>
                </a:solidFill>
                <a:latin typeface="Arial"/>
                <a:cs typeface="Arial"/>
              </a:rPr>
              <a:t>(r -</a:t>
            </a:r>
            <a:r>
              <a:rPr sz="1800" b="1" spc="-8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C4C4C"/>
                </a:solidFill>
                <a:latin typeface="Arial"/>
                <a:cs typeface="Arial"/>
              </a:rPr>
              <a:t>1)</a:t>
            </a:r>
            <a:r>
              <a:rPr sz="1800" b="1" spc="-7" baseline="23148" dirty="0">
                <a:solidFill>
                  <a:srgbClr val="4C4C4C"/>
                </a:solidFill>
                <a:latin typeface="Arial"/>
                <a:cs typeface="Arial"/>
              </a:rPr>
              <a:t>2</a:t>
            </a:r>
            <a:endParaRPr sz="1800" baseline="23148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81890" y="3944111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199" y="0"/>
                </a:lnTo>
              </a:path>
            </a:pathLst>
          </a:custGeom>
          <a:ln w="19049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129416" y="3743958"/>
            <a:ext cx="1557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where r = a /</a:t>
            </a:r>
            <a:r>
              <a:rPr sz="1800" b="1" spc="-120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77671" y="3743958"/>
            <a:ext cx="2628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(ratio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the</a:t>
            </a:r>
            <a:r>
              <a:rPr sz="1800" b="1" spc="-55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amplitudes)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05212" y="4565394"/>
            <a:ext cx="802513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656532"/>
                </a:solidFill>
                <a:latin typeface="Arial"/>
                <a:cs typeface="Arial"/>
              </a:rPr>
              <a:t>Relation </a:t>
            </a:r>
            <a:r>
              <a:rPr sz="2200" b="1" dirty="0">
                <a:solidFill>
                  <a:srgbClr val="656532"/>
                </a:solidFill>
                <a:latin typeface="Arial"/>
                <a:cs typeface="Arial"/>
              </a:rPr>
              <a:t>between Intensity (I), Amplitude </a:t>
            </a:r>
            <a:r>
              <a:rPr sz="2200" b="1" spc="-5" dirty="0">
                <a:solidFill>
                  <a:srgbClr val="656532"/>
                </a:solidFill>
                <a:latin typeface="Arial"/>
                <a:cs typeface="Arial"/>
              </a:rPr>
              <a:t>(a) of </a:t>
            </a:r>
            <a:r>
              <a:rPr sz="2200" b="1" dirty="0">
                <a:solidFill>
                  <a:srgbClr val="656532"/>
                </a:solidFill>
                <a:latin typeface="Arial"/>
                <a:cs typeface="Arial"/>
              </a:rPr>
              <a:t>the wave </a:t>
            </a:r>
            <a:r>
              <a:rPr sz="2200" b="1" spc="-5" dirty="0">
                <a:solidFill>
                  <a:srgbClr val="656532"/>
                </a:solidFill>
                <a:latin typeface="Arial"/>
                <a:cs typeface="Arial"/>
              </a:rPr>
              <a:t>and  Width </a:t>
            </a:r>
            <a:r>
              <a:rPr sz="2200" b="1" dirty="0">
                <a:solidFill>
                  <a:srgbClr val="656532"/>
                </a:solidFill>
                <a:latin typeface="Arial"/>
                <a:cs typeface="Arial"/>
              </a:rPr>
              <a:t>(w) of the</a:t>
            </a:r>
            <a:r>
              <a:rPr sz="2200" b="1" spc="10" dirty="0">
                <a:solidFill>
                  <a:srgbClr val="656532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656532"/>
                </a:solidFill>
                <a:latin typeface="Arial"/>
                <a:cs typeface="Arial"/>
              </a:rPr>
              <a:t>slit:</a:t>
            </a:r>
            <a:endParaRPr sz="2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03816" y="5435598"/>
            <a:ext cx="77089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44400"/>
              </a:lnSpc>
              <a:spcBef>
                <a:spcPts val="100"/>
              </a:spcBef>
              <a:tabLst>
                <a:tab pos="229870" algn="l"/>
              </a:tabLst>
            </a:pPr>
            <a:r>
              <a:rPr sz="1800" b="1" dirty="0">
                <a:solidFill>
                  <a:srgbClr val="3232FF"/>
                </a:solidFill>
                <a:latin typeface="Arial"/>
                <a:cs typeface="Arial"/>
              </a:rPr>
              <a:t>I	α </a:t>
            </a:r>
            <a:r>
              <a:rPr sz="1800" b="1" spc="-5" dirty="0">
                <a:solidFill>
                  <a:srgbClr val="3232FF"/>
                </a:solidFill>
                <a:latin typeface="Arial"/>
                <a:cs typeface="Arial"/>
              </a:rPr>
              <a:t>a</a:t>
            </a:r>
            <a:r>
              <a:rPr sz="1800" b="1" spc="-7" baseline="23148" dirty="0">
                <a:solidFill>
                  <a:srgbClr val="3232FF"/>
                </a:solidFill>
                <a:latin typeface="Arial"/>
                <a:cs typeface="Arial"/>
              </a:rPr>
              <a:t>2 </a:t>
            </a:r>
            <a:r>
              <a:rPr sz="1200" b="1" spc="-5" dirty="0">
                <a:solidFill>
                  <a:srgbClr val="3232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232FF"/>
                </a:solidFill>
                <a:latin typeface="Arial"/>
                <a:cs typeface="Arial"/>
              </a:rPr>
              <a:t>a α</a:t>
            </a:r>
            <a:r>
              <a:rPr sz="1800" b="1" spc="-105" dirty="0">
                <a:solidFill>
                  <a:srgbClr val="3232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3232FF"/>
                </a:solidFill>
                <a:latin typeface="Arial"/>
                <a:cs typeface="Arial"/>
              </a:rPr>
              <a:t>√w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82604" y="5967473"/>
            <a:ext cx="560070" cy="743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ts val="1925"/>
              </a:lnSpc>
              <a:spcBef>
                <a:spcPts val="100"/>
              </a:spcBef>
            </a:pPr>
            <a:r>
              <a:rPr sz="1800" b="1" dirty="0">
                <a:solidFill>
                  <a:srgbClr val="A50020"/>
                </a:solidFill>
                <a:latin typeface="Arial"/>
                <a:cs typeface="Arial"/>
              </a:rPr>
              <a:t>I</a:t>
            </a:r>
            <a:r>
              <a:rPr sz="1800" b="1" baseline="-23148" dirty="0">
                <a:solidFill>
                  <a:srgbClr val="A50020"/>
                </a:solidFill>
                <a:latin typeface="Arial"/>
                <a:cs typeface="Arial"/>
              </a:rPr>
              <a:t>1</a:t>
            </a:r>
            <a:endParaRPr sz="1800" baseline="-23148">
              <a:latin typeface="Arial"/>
              <a:cs typeface="Arial"/>
            </a:endParaRPr>
          </a:p>
          <a:p>
            <a:pPr marR="30480" algn="r">
              <a:lnSpc>
                <a:spcPts val="1745"/>
              </a:lnSpc>
            </a:pPr>
            <a:r>
              <a:rPr sz="1800" b="1" dirty="0">
                <a:solidFill>
                  <a:srgbClr val="A50020"/>
                </a:solidFill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  <a:p>
            <a:pPr marL="25400">
              <a:lnSpc>
                <a:spcPts val="1980"/>
              </a:lnSpc>
            </a:pPr>
            <a:r>
              <a:rPr sz="1800" b="1" dirty="0">
                <a:solidFill>
                  <a:srgbClr val="A50020"/>
                </a:solidFill>
                <a:latin typeface="Arial"/>
                <a:cs typeface="Arial"/>
              </a:rPr>
              <a:t>I</a:t>
            </a:r>
            <a:r>
              <a:rPr sz="1800" b="1" baseline="-23148" dirty="0">
                <a:solidFill>
                  <a:srgbClr val="A50020"/>
                </a:solidFill>
                <a:latin typeface="Arial"/>
                <a:cs typeface="Arial"/>
              </a:rPr>
              <a:t>2</a:t>
            </a:r>
            <a:endParaRPr sz="1800" baseline="-23148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22327" y="5938517"/>
            <a:ext cx="541655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A50020"/>
                </a:solidFill>
                <a:latin typeface="Arial"/>
                <a:cs typeface="Arial"/>
              </a:rPr>
              <a:t>(a</a:t>
            </a:r>
            <a:r>
              <a:rPr sz="1800" b="1" spc="-7" baseline="-23148" dirty="0">
                <a:solidFill>
                  <a:srgbClr val="A50020"/>
                </a:solidFill>
                <a:latin typeface="Arial"/>
                <a:cs typeface="Arial"/>
              </a:rPr>
              <a:t>1</a:t>
            </a:r>
            <a:r>
              <a:rPr sz="1800" b="1" spc="-5" dirty="0">
                <a:solidFill>
                  <a:srgbClr val="A50020"/>
                </a:solidFill>
                <a:latin typeface="Arial"/>
                <a:cs typeface="Arial"/>
              </a:rPr>
              <a:t>)</a:t>
            </a:r>
            <a:r>
              <a:rPr sz="1800" b="1" spc="-7" baseline="23148" dirty="0">
                <a:solidFill>
                  <a:srgbClr val="A50020"/>
                </a:solidFill>
                <a:latin typeface="Arial"/>
                <a:cs typeface="Arial"/>
              </a:rPr>
              <a:t>2</a:t>
            </a:r>
            <a:endParaRPr sz="1800" baseline="23148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560"/>
              </a:spcBef>
            </a:pPr>
            <a:r>
              <a:rPr sz="1800" b="1" spc="-5" dirty="0">
                <a:solidFill>
                  <a:srgbClr val="A50020"/>
                </a:solidFill>
                <a:latin typeface="Arial"/>
                <a:cs typeface="Arial"/>
              </a:rPr>
              <a:t>(a</a:t>
            </a:r>
            <a:r>
              <a:rPr sz="1800" b="1" spc="-7" baseline="-23148" dirty="0">
                <a:solidFill>
                  <a:srgbClr val="A50020"/>
                </a:solidFill>
                <a:latin typeface="Arial"/>
                <a:cs typeface="Arial"/>
              </a:rPr>
              <a:t>2</a:t>
            </a:r>
            <a:r>
              <a:rPr sz="1800" b="1" spc="-5" dirty="0">
                <a:solidFill>
                  <a:srgbClr val="A50020"/>
                </a:solidFill>
                <a:latin typeface="Arial"/>
                <a:cs typeface="Arial"/>
              </a:rPr>
              <a:t>)</a:t>
            </a:r>
            <a:r>
              <a:rPr sz="1800" b="1" spc="-7" baseline="23148" dirty="0">
                <a:solidFill>
                  <a:srgbClr val="A50020"/>
                </a:solidFill>
                <a:latin typeface="Arial"/>
                <a:cs typeface="Arial"/>
              </a:rPr>
              <a:t>2</a:t>
            </a:r>
            <a:endParaRPr sz="1800" baseline="23148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660269" y="6368795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199" y="0"/>
                </a:lnTo>
              </a:path>
            </a:pathLst>
          </a:custGeom>
          <a:ln w="19049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98269" y="6368795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19049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742315" y="6182357"/>
            <a:ext cx="146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A50020"/>
                </a:solidFill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74115" y="5967473"/>
            <a:ext cx="330200" cy="743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A50020"/>
                </a:solidFill>
                <a:latin typeface="Arial"/>
                <a:cs typeface="Arial"/>
              </a:rPr>
              <a:t>w</a:t>
            </a:r>
            <a:r>
              <a:rPr sz="1800" b="1" spc="15" baseline="-23148" dirty="0">
                <a:solidFill>
                  <a:srgbClr val="A50020"/>
                </a:solidFill>
                <a:latin typeface="Arial"/>
                <a:cs typeface="Arial"/>
              </a:rPr>
              <a:t>1</a:t>
            </a:r>
            <a:endParaRPr sz="1800" baseline="-23148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330"/>
              </a:spcBef>
            </a:pPr>
            <a:r>
              <a:rPr sz="1800" b="1" spc="10" dirty="0">
                <a:solidFill>
                  <a:srgbClr val="A50020"/>
                </a:solidFill>
                <a:latin typeface="Arial"/>
                <a:cs typeface="Arial"/>
              </a:rPr>
              <a:t>w</a:t>
            </a:r>
            <a:r>
              <a:rPr sz="1800" b="1" spc="15" baseline="-23148" dirty="0">
                <a:solidFill>
                  <a:srgbClr val="A50020"/>
                </a:solidFill>
                <a:latin typeface="Arial"/>
                <a:cs typeface="Arial"/>
              </a:rPr>
              <a:t>2</a:t>
            </a:r>
            <a:endParaRPr sz="1800" baseline="-23148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167506" y="6368795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19049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45869" y="5835395"/>
            <a:ext cx="2895600" cy="1066800"/>
          </a:xfrm>
          <a:custGeom>
            <a:avLst/>
            <a:gdLst/>
            <a:ahLst/>
            <a:cxnLst/>
            <a:rect l="l" t="t" r="r" b="b"/>
            <a:pathLst>
              <a:path w="2895600" h="1066800">
                <a:moveTo>
                  <a:pt x="0" y="0"/>
                </a:moveTo>
                <a:lnTo>
                  <a:pt x="0" y="1066799"/>
                </a:lnTo>
                <a:lnTo>
                  <a:pt x="2895599" y="1066799"/>
                </a:lnTo>
                <a:lnTo>
                  <a:pt x="2895599" y="0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CC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36870" y="882396"/>
            <a:ext cx="1676400" cy="2286000"/>
          </a:xfrm>
          <a:custGeom>
            <a:avLst/>
            <a:gdLst/>
            <a:ahLst/>
            <a:cxnLst/>
            <a:rect l="l" t="t" r="r" b="b"/>
            <a:pathLst>
              <a:path w="1676400" h="2286000">
                <a:moveTo>
                  <a:pt x="1676400" y="2286000"/>
                </a:moveTo>
                <a:lnTo>
                  <a:pt x="1676400" y="832104"/>
                </a:lnTo>
                <a:lnTo>
                  <a:pt x="0" y="0"/>
                </a:lnTo>
                <a:lnTo>
                  <a:pt x="0" y="1453896"/>
                </a:lnTo>
                <a:lnTo>
                  <a:pt x="1676400" y="2286000"/>
                </a:lnTo>
                <a:close/>
              </a:path>
            </a:pathLst>
          </a:custGeom>
          <a:solidFill>
            <a:srgbClr val="98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36869" y="882395"/>
            <a:ext cx="1676400" cy="2286000"/>
          </a:xfrm>
          <a:custGeom>
            <a:avLst/>
            <a:gdLst/>
            <a:ahLst/>
            <a:cxnLst/>
            <a:rect l="l" t="t" r="r" b="b"/>
            <a:pathLst>
              <a:path w="1676400" h="2286000">
                <a:moveTo>
                  <a:pt x="1676399" y="832103"/>
                </a:moveTo>
                <a:lnTo>
                  <a:pt x="0" y="0"/>
                </a:lnTo>
                <a:lnTo>
                  <a:pt x="0" y="1453895"/>
                </a:lnTo>
                <a:lnTo>
                  <a:pt x="1676399" y="2285999"/>
                </a:lnTo>
                <a:lnTo>
                  <a:pt x="1676399" y="832103"/>
                </a:lnTo>
                <a:close/>
              </a:path>
            </a:pathLst>
          </a:custGeom>
          <a:ln w="2857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36870" y="882396"/>
            <a:ext cx="152400" cy="1524000"/>
          </a:xfrm>
          <a:custGeom>
            <a:avLst/>
            <a:gdLst/>
            <a:ahLst/>
            <a:cxnLst/>
            <a:rect l="l" t="t" r="r" b="b"/>
            <a:pathLst>
              <a:path w="152400" h="1524000">
                <a:moveTo>
                  <a:pt x="152400" y="1524000"/>
                </a:moveTo>
                <a:lnTo>
                  <a:pt x="152400" y="54864"/>
                </a:lnTo>
                <a:lnTo>
                  <a:pt x="0" y="0"/>
                </a:lnTo>
                <a:lnTo>
                  <a:pt x="0" y="1469136"/>
                </a:lnTo>
                <a:lnTo>
                  <a:pt x="152400" y="152400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89270" y="958596"/>
            <a:ext cx="152400" cy="1524000"/>
          </a:xfrm>
          <a:custGeom>
            <a:avLst/>
            <a:gdLst/>
            <a:ahLst/>
            <a:cxnLst/>
            <a:rect l="l" t="t" r="r" b="b"/>
            <a:pathLst>
              <a:path w="152400" h="1524000">
                <a:moveTo>
                  <a:pt x="152400" y="1524000"/>
                </a:moveTo>
                <a:lnTo>
                  <a:pt x="152400" y="54864"/>
                </a:lnTo>
                <a:lnTo>
                  <a:pt x="0" y="0"/>
                </a:lnTo>
                <a:lnTo>
                  <a:pt x="0" y="1469136"/>
                </a:lnTo>
                <a:lnTo>
                  <a:pt x="152400" y="1524000"/>
                </a:lnTo>
                <a:close/>
              </a:path>
            </a:pathLst>
          </a:custGeom>
          <a:solidFill>
            <a:srgbClr val="65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41670" y="1034796"/>
            <a:ext cx="152400" cy="1524000"/>
          </a:xfrm>
          <a:custGeom>
            <a:avLst/>
            <a:gdLst/>
            <a:ahLst/>
            <a:cxnLst/>
            <a:rect l="l" t="t" r="r" b="b"/>
            <a:pathLst>
              <a:path w="152400" h="1524000">
                <a:moveTo>
                  <a:pt x="152400" y="1524000"/>
                </a:moveTo>
                <a:lnTo>
                  <a:pt x="152400" y="54864"/>
                </a:lnTo>
                <a:lnTo>
                  <a:pt x="0" y="0"/>
                </a:lnTo>
                <a:lnTo>
                  <a:pt x="0" y="1469136"/>
                </a:lnTo>
                <a:lnTo>
                  <a:pt x="152400" y="152400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94070" y="1110996"/>
            <a:ext cx="152400" cy="1524000"/>
          </a:xfrm>
          <a:custGeom>
            <a:avLst/>
            <a:gdLst/>
            <a:ahLst/>
            <a:cxnLst/>
            <a:rect l="l" t="t" r="r" b="b"/>
            <a:pathLst>
              <a:path w="152400" h="1524000">
                <a:moveTo>
                  <a:pt x="152400" y="1524000"/>
                </a:moveTo>
                <a:lnTo>
                  <a:pt x="152400" y="54864"/>
                </a:lnTo>
                <a:lnTo>
                  <a:pt x="0" y="0"/>
                </a:lnTo>
                <a:lnTo>
                  <a:pt x="0" y="1469136"/>
                </a:lnTo>
                <a:lnTo>
                  <a:pt x="152400" y="1524000"/>
                </a:lnTo>
                <a:close/>
              </a:path>
            </a:pathLst>
          </a:custGeom>
          <a:solidFill>
            <a:srgbClr val="65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46470" y="1187196"/>
            <a:ext cx="152400" cy="1524000"/>
          </a:xfrm>
          <a:custGeom>
            <a:avLst/>
            <a:gdLst/>
            <a:ahLst/>
            <a:cxnLst/>
            <a:rect l="l" t="t" r="r" b="b"/>
            <a:pathLst>
              <a:path w="152400" h="1524000">
                <a:moveTo>
                  <a:pt x="152400" y="1524000"/>
                </a:moveTo>
                <a:lnTo>
                  <a:pt x="152400" y="54864"/>
                </a:lnTo>
                <a:lnTo>
                  <a:pt x="0" y="0"/>
                </a:lnTo>
                <a:lnTo>
                  <a:pt x="0" y="1469136"/>
                </a:lnTo>
                <a:lnTo>
                  <a:pt x="152400" y="152400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98870" y="1263396"/>
            <a:ext cx="152400" cy="1524000"/>
          </a:xfrm>
          <a:custGeom>
            <a:avLst/>
            <a:gdLst/>
            <a:ahLst/>
            <a:cxnLst/>
            <a:rect l="l" t="t" r="r" b="b"/>
            <a:pathLst>
              <a:path w="152400" h="1524000">
                <a:moveTo>
                  <a:pt x="152400" y="1524000"/>
                </a:moveTo>
                <a:lnTo>
                  <a:pt x="152400" y="54864"/>
                </a:lnTo>
                <a:lnTo>
                  <a:pt x="0" y="0"/>
                </a:lnTo>
                <a:lnTo>
                  <a:pt x="0" y="1469136"/>
                </a:lnTo>
                <a:lnTo>
                  <a:pt x="152400" y="1524000"/>
                </a:lnTo>
                <a:close/>
              </a:path>
            </a:pathLst>
          </a:custGeom>
          <a:solidFill>
            <a:srgbClr val="65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51270" y="1339596"/>
            <a:ext cx="152400" cy="1524000"/>
          </a:xfrm>
          <a:custGeom>
            <a:avLst/>
            <a:gdLst/>
            <a:ahLst/>
            <a:cxnLst/>
            <a:rect l="l" t="t" r="r" b="b"/>
            <a:pathLst>
              <a:path w="152400" h="1524000">
                <a:moveTo>
                  <a:pt x="152400" y="1524000"/>
                </a:moveTo>
                <a:lnTo>
                  <a:pt x="152400" y="54864"/>
                </a:lnTo>
                <a:lnTo>
                  <a:pt x="0" y="0"/>
                </a:lnTo>
                <a:lnTo>
                  <a:pt x="0" y="1469136"/>
                </a:lnTo>
                <a:lnTo>
                  <a:pt x="152400" y="152400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03670" y="1415796"/>
            <a:ext cx="152400" cy="1524000"/>
          </a:xfrm>
          <a:custGeom>
            <a:avLst/>
            <a:gdLst/>
            <a:ahLst/>
            <a:cxnLst/>
            <a:rect l="l" t="t" r="r" b="b"/>
            <a:pathLst>
              <a:path w="152400" h="1524000">
                <a:moveTo>
                  <a:pt x="152400" y="1524000"/>
                </a:moveTo>
                <a:lnTo>
                  <a:pt x="152400" y="54864"/>
                </a:lnTo>
                <a:lnTo>
                  <a:pt x="0" y="0"/>
                </a:lnTo>
                <a:lnTo>
                  <a:pt x="0" y="1469136"/>
                </a:lnTo>
                <a:lnTo>
                  <a:pt x="152400" y="1524000"/>
                </a:lnTo>
                <a:close/>
              </a:path>
            </a:pathLst>
          </a:custGeom>
          <a:solidFill>
            <a:srgbClr val="65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56070" y="1491996"/>
            <a:ext cx="152400" cy="1524000"/>
          </a:xfrm>
          <a:custGeom>
            <a:avLst/>
            <a:gdLst/>
            <a:ahLst/>
            <a:cxnLst/>
            <a:rect l="l" t="t" r="r" b="b"/>
            <a:pathLst>
              <a:path w="152400" h="1524000">
                <a:moveTo>
                  <a:pt x="152400" y="1524000"/>
                </a:moveTo>
                <a:lnTo>
                  <a:pt x="152400" y="54864"/>
                </a:lnTo>
                <a:lnTo>
                  <a:pt x="0" y="0"/>
                </a:lnTo>
                <a:lnTo>
                  <a:pt x="0" y="1469136"/>
                </a:lnTo>
                <a:lnTo>
                  <a:pt x="152400" y="152400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08470" y="1568196"/>
            <a:ext cx="152400" cy="1524000"/>
          </a:xfrm>
          <a:custGeom>
            <a:avLst/>
            <a:gdLst/>
            <a:ahLst/>
            <a:cxnLst/>
            <a:rect l="l" t="t" r="r" b="b"/>
            <a:pathLst>
              <a:path w="152400" h="1524000">
                <a:moveTo>
                  <a:pt x="152400" y="1524000"/>
                </a:moveTo>
                <a:lnTo>
                  <a:pt x="152400" y="54864"/>
                </a:lnTo>
                <a:lnTo>
                  <a:pt x="0" y="0"/>
                </a:lnTo>
                <a:lnTo>
                  <a:pt x="0" y="1469136"/>
                </a:lnTo>
                <a:lnTo>
                  <a:pt x="152400" y="1524000"/>
                </a:lnTo>
                <a:close/>
              </a:path>
            </a:pathLst>
          </a:custGeom>
          <a:solidFill>
            <a:srgbClr val="65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60870" y="1644396"/>
            <a:ext cx="152400" cy="1524000"/>
          </a:xfrm>
          <a:custGeom>
            <a:avLst/>
            <a:gdLst/>
            <a:ahLst/>
            <a:cxnLst/>
            <a:rect l="l" t="t" r="r" b="b"/>
            <a:pathLst>
              <a:path w="152400" h="1524000">
                <a:moveTo>
                  <a:pt x="152400" y="1524000"/>
                </a:moveTo>
                <a:lnTo>
                  <a:pt x="152400" y="54864"/>
                </a:lnTo>
                <a:lnTo>
                  <a:pt x="0" y="0"/>
                </a:lnTo>
                <a:lnTo>
                  <a:pt x="0" y="1469136"/>
                </a:lnTo>
                <a:lnTo>
                  <a:pt x="152400" y="152400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36869" y="882395"/>
            <a:ext cx="1676400" cy="2286000"/>
          </a:xfrm>
          <a:custGeom>
            <a:avLst/>
            <a:gdLst/>
            <a:ahLst/>
            <a:cxnLst/>
            <a:rect l="l" t="t" r="r" b="b"/>
            <a:pathLst>
              <a:path w="1676400" h="2286000">
                <a:moveTo>
                  <a:pt x="1676399" y="832103"/>
                </a:moveTo>
                <a:lnTo>
                  <a:pt x="0" y="0"/>
                </a:lnTo>
                <a:lnTo>
                  <a:pt x="0" y="1453895"/>
                </a:lnTo>
                <a:lnTo>
                  <a:pt x="1676399" y="2285999"/>
                </a:lnTo>
                <a:lnTo>
                  <a:pt x="1676399" y="832103"/>
                </a:lnTo>
                <a:close/>
              </a:path>
            </a:pathLst>
          </a:custGeom>
          <a:ln w="2857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93669" y="1720595"/>
            <a:ext cx="3581400" cy="304800"/>
          </a:xfrm>
          <a:custGeom>
            <a:avLst/>
            <a:gdLst/>
            <a:ahLst/>
            <a:cxnLst/>
            <a:rect l="l" t="t" r="r" b="b"/>
            <a:pathLst>
              <a:path w="3581400" h="304800">
                <a:moveTo>
                  <a:pt x="0" y="0"/>
                </a:moveTo>
                <a:lnTo>
                  <a:pt x="3581399" y="3047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53206" y="1729739"/>
            <a:ext cx="131064" cy="132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74669" y="1949195"/>
            <a:ext cx="3200400" cy="76200"/>
          </a:xfrm>
          <a:custGeom>
            <a:avLst/>
            <a:gdLst/>
            <a:ahLst/>
            <a:cxnLst/>
            <a:rect l="l" t="t" r="r" b="b"/>
            <a:pathLst>
              <a:path w="3200400" h="76200">
                <a:moveTo>
                  <a:pt x="0" y="0"/>
                </a:moveTo>
                <a:lnTo>
                  <a:pt x="3200399" y="761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53206" y="1882140"/>
            <a:ext cx="131064" cy="132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65070" y="882396"/>
            <a:ext cx="762000" cy="1828800"/>
          </a:xfrm>
          <a:custGeom>
            <a:avLst/>
            <a:gdLst/>
            <a:ahLst/>
            <a:cxnLst/>
            <a:rect l="l" t="t" r="r" b="b"/>
            <a:pathLst>
              <a:path w="762000" h="1828800">
                <a:moveTo>
                  <a:pt x="762000" y="1828800"/>
                </a:moveTo>
                <a:lnTo>
                  <a:pt x="762000" y="457200"/>
                </a:lnTo>
                <a:lnTo>
                  <a:pt x="0" y="0"/>
                </a:lnTo>
                <a:lnTo>
                  <a:pt x="0" y="1371600"/>
                </a:lnTo>
                <a:lnTo>
                  <a:pt x="762000" y="1828800"/>
                </a:lnTo>
                <a:close/>
              </a:path>
            </a:pathLst>
          </a:custGeom>
          <a:solidFill>
            <a:srgbClr val="FF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65069" y="882395"/>
            <a:ext cx="762000" cy="1828800"/>
          </a:xfrm>
          <a:custGeom>
            <a:avLst/>
            <a:gdLst/>
            <a:ahLst/>
            <a:cxnLst/>
            <a:rect l="l" t="t" r="r" b="b"/>
            <a:pathLst>
              <a:path w="762000" h="1828800">
                <a:moveTo>
                  <a:pt x="761999" y="457199"/>
                </a:moveTo>
                <a:lnTo>
                  <a:pt x="0" y="0"/>
                </a:lnTo>
                <a:lnTo>
                  <a:pt x="0" y="1371599"/>
                </a:lnTo>
                <a:lnTo>
                  <a:pt x="761999" y="1828799"/>
                </a:lnTo>
                <a:lnTo>
                  <a:pt x="761999" y="457199"/>
                </a:lnTo>
                <a:close/>
              </a:path>
            </a:pathLst>
          </a:custGeom>
          <a:ln w="19049">
            <a:solidFill>
              <a:srgbClr val="CC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17470" y="1187196"/>
            <a:ext cx="76200" cy="1143000"/>
          </a:xfrm>
          <a:custGeom>
            <a:avLst/>
            <a:gdLst/>
            <a:ahLst/>
            <a:cxnLst/>
            <a:rect l="l" t="t" r="r" b="b"/>
            <a:pathLst>
              <a:path w="76200" h="1143000">
                <a:moveTo>
                  <a:pt x="76200" y="1143000"/>
                </a:moveTo>
                <a:lnTo>
                  <a:pt x="76200" y="57912"/>
                </a:lnTo>
                <a:lnTo>
                  <a:pt x="0" y="0"/>
                </a:lnTo>
                <a:lnTo>
                  <a:pt x="0" y="1085088"/>
                </a:lnTo>
                <a:lnTo>
                  <a:pt x="76200" y="1143000"/>
                </a:lnTo>
                <a:close/>
              </a:path>
            </a:pathLst>
          </a:custGeom>
          <a:solidFill>
            <a:srgbClr val="65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17469" y="1187195"/>
            <a:ext cx="76200" cy="1143000"/>
          </a:xfrm>
          <a:custGeom>
            <a:avLst/>
            <a:gdLst/>
            <a:ahLst/>
            <a:cxnLst/>
            <a:rect l="l" t="t" r="r" b="b"/>
            <a:pathLst>
              <a:path w="76200" h="1143000">
                <a:moveTo>
                  <a:pt x="76199" y="57911"/>
                </a:moveTo>
                <a:lnTo>
                  <a:pt x="0" y="0"/>
                </a:lnTo>
                <a:lnTo>
                  <a:pt x="0" y="1085087"/>
                </a:lnTo>
                <a:lnTo>
                  <a:pt x="76199" y="1142999"/>
                </a:lnTo>
                <a:lnTo>
                  <a:pt x="76199" y="57911"/>
                </a:lnTo>
                <a:close/>
              </a:path>
            </a:pathLst>
          </a:custGeom>
          <a:ln w="19049">
            <a:solidFill>
              <a:srgbClr val="CC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98470" y="1415796"/>
            <a:ext cx="76200" cy="1143000"/>
          </a:xfrm>
          <a:custGeom>
            <a:avLst/>
            <a:gdLst/>
            <a:ahLst/>
            <a:cxnLst/>
            <a:rect l="l" t="t" r="r" b="b"/>
            <a:pathLst>
              <a:path w="76200" h="1143000">
                <a:moveTo>
                  <a:pt x="76200" y="1143000"/>
                </a:moveTo>
                <a:lnTo>
                  <a:pt x="76200" y="70104"/>
                </a:lnTo>
                <a:lnTo>
                  <a:pt x="0" y="0"/>
                </a:lnTo>
                <a:lnTo>
                  <a:pt x="0" y="1072896"/>
                </a:lnTo>
                <a:lnTo>
                  <a:pt x="76200" y="1143000"/>
                </a:lnTo>
                <a:close/>
              </a:path>
            </a:pathLst>
          </a:custGeom>
          <a:solidFill>
            <a:srgbClr val="65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98469" y="1415795"/>
            <a:ext cx="76200" cy="1143000"/>
          </a:xfrm>
          <a:custGeom>
            <a:avLst/>
            <a:gdLst/>
            <a:ahLst/>
            <a:cxnLst/>
            <a:rect l="l" t="t" r="r" b="b"/>
            <a:pathLst>
              <a:path w="76200" h="1143000">
                <a:moveTo>
                  <a:pt x="76199" y="70103"/>
                </a:moveTo>
                <a:lnTo>
                  <a:pt x="0" y="0"/>
                </a:lnTo>
                <a:lnTo>
                  <a:pt x="0" y="1072895"/>
                </a:lnTo>
                <a:lnTo>
                  <a:pt x="76199" y="1142999"/>
                </a:lnTo>
                <a:lnTo>
                  <a:pt x="76199" y="70103"/>
                </a:lnTo>
                <a:close/>
              </a:path>
            </a:pathLst>
          </a:custGeom>
          <a:ln w="19049">
            <a:solidFill>
              <a:srgbClr val="CC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45869" y="1720595"/>
            <a:ext cx="1828800" cy="228600"/>
          </a:xfrm>
          <a:custGeom>
            <a:avLst/>
            <a:gdLst/>
            <a:ahLst/>
            <a:cxnLst/>
            <a:rect l="l" t="t" r="r" b="b"/>
            <a:pathLst>
              <a:path w="1828800" h="228600">
                <a:moveTo>
                  <a:pt x="0" y="0"/>
                </a:moveTo>
                <a:lnTo>
                  <a:pt x="1828799" y="2285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29434" y="1799844"/>
            <a:ext cx="135636" cy="131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69669" y="1720595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39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81606" y="1653539"/>
            <a:ext cx="131064" cy="132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081412" y="374396"/>
            <a:ext cx="43624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00FF"/>
                </a:solidFill>
              </a:rPr>
              <a:t>Young’s </a:t>
            </a:r>
            <a:r>
              <a:rPr dirty="0">
                <a:solidFill>
                  <a:srgbClr val="FF00FF"/>
                </a:solidFill>
              </a:rPr>
              <a:t>Double Slit</a:t>
            </a:r>
            <a:r>
              <a:rPr spc="-20" dirty="0">
                <a:solidFill>
                  <a:srgbClr val="FF00FF"/>
                </a:solidFill>
              </a:rPr>
              <a:t> </a:t>
            </a:r>
            <a:r>
              <a:rPr spc="-5" dirty="0">
                <a:solidFill>
                  <a:srgbClr val="FF00FF"/>
                </a:solidFill>
              </a:rPr>
              <a:t>Experiment:</a:t>
            </a:r>
          </a:p>
        </p:txBody>
      </p:sp>
      <p:sp>
        <p:nvSpPr>
          <p:cNvPr id="31" name="object 31"/>
          <p:cNvSpPr/>
          <p:nvPr/>
        </p:nvSpPr>
        <p:spPr>
          <a:xfrm>
            <a:off x="3364870" y="882396"/>
            <a:ext cx="762000" cy="1828800"/>
          </a:xfrm>
          <a:custGeom>
            <a:avLst/>
            <a:gdLst/>
            <a:ahLst/>
            <a:cxnLst/>
            <a:rect l="l" t="t" r="r" b="b"/>
            <a:pathLst>
              <a:path w="762000" h="1828800">
                <a:moveTo>
                  <a:pt x="762000" y="1828800"/>
                </a:moveTo>
                <a:lnTo>
                  <a:pt x="762000" y="457200"/>
                </a:lnTo>
                <a:lnTo>
                  <a:pt x="0" y="0"/>
                </a:lnTo>
                <a:lnTo>
                  <a:pt x="0" y="1371600"/>
                </a:lnTo>
                <a:lnTo>
                  <a:pt x="762000" y="1828800"/>
                </a:lnTo>
                <a:close/>
              </a:path>
            </a:pathLst>
          </a:custGeom>
          <a:solidFill>
            <a:srgbClr val="FF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64870" y="882395"/>
            <a:ext cx="762000" cy="1828800"/>
          </a:xfrm>
          <a:custGeom>
            <a:avLst/>
            <a:gdLst/>
            <a:ahLst/>
            <a:cxnLst/>
            <a:rect l="l" t="t" r="r" b="b"/>
            <a:pathLst>
              <a:path w="762000" h="1828800">
                <a:moveTo>
                  <a:pt x="761999" y="457199"/>
                </a:moveTo>
                <a:lnTo>
                  <a:pt x="0" y="0"/>
                </a:lnTo>
                <a:lnTo>
                  <a:pt x="0" y="1371599"/>
                </a:lnTo>
                <a:lnTo>
                  <a:pt x="761999" y="1828799"/>
                </a:lnTo>
                <a:lnTo>
                  <a:pt x="761999" y="457199"/>
                </a:lnTo>
                <a:close/>
              </a:path>
            </a:pathLst>
          </a:custGeom>
          <a:ln w="19049">
            <a:solidFill>
              <a:srgbClr val="CC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69670" y="1187196"/>
            <a:ext cx="76200" cy="1143000"/>
          </a:xfrm>
          <a:custGeom>
            <a:avLst/>
            <a:gdLst/>
            <a:ahLst/>
            <a:cxnLst/>
            <a:rect l="l" t="t" r="r" b="b"/>
            <a:pathLst>
              <a:path w="76200" h="1143000">
                <a:moveTo>
                  <a:pt x="76200" y="1143000"/>
                </a:moveTo>
                <a:lnTo>
                  <a:pt x="76200" y="57912"/>
                </a:lnTo>
                <a:lnTo>
                  <a:pt x="0" y="0"/>
                </a:lnTo>
                <a:lnTo>
                  <a:pt x="0" y="1085088"/>
                </a:lnTo>
                <a:lnTo>
                  <a:pt x="76200" y="1143000"/>
                </a:lnTo>
                <a:close/>
              </a:path>
            </a:pathLst>
          </a:custGeom>
          <a:solidFill>
            <a:srgbClr val="65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69669" y="1187195"/>
            <a:ext cx="76200" cy="1143000"/>
          </a:xfrm>
          <a:custGeom>
            <a:avLst/>
            <a:gdLst/>
            <a:ahLst/>
            <a:cxnLst/>
            <a:rect l="l" t="t" r="r" b="b"/>
            <a:pathLst>
              <a:path w="76200" h="1143000">
                <a:moveTo>
                  <a:pt x="76199" y="57911"/>
                </a:moveTo>
                <a:lnTo>
                  <a:pt x="0" y="0"/>
                </a:lnTo>
                <a:lnTo>
                  <a:pt x="0" y="1085087"/>
                </a:lnTo>
                <a:lnTo>
                  <a:pt x="76199" y="1142999"/>
                </a:lnTo>
                <a:lnTo>
                  <a:pt x="76199" y="57911"/>
                </a:lnTo>
                <a:close/>
              </a:path>
            </a:pathLst>
          </a:custGeom>
          <a:ln w="19049">
            <a:solidFill>
              <a:srgbClr val="CC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69669" y="172059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199" y="0"/>
                </a:lnTo>
              </a:path>
            </a:pathLst>
          </a:custGeom>
          <a:ln w="38099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69469" y="1263395"/>
            <a:ext cx="1676400" cy="457200"/>
          </a:xfrm>
          <a:custGeom>
            <a:avLst/>
            <a:gdLst/>
            <a:ahLst/>
            <a:cxnLst/>
            <a:rect l="l" t="t" r="r" b="b"/>
            <a:pathLst>
              <a:path w="1676400" h="457200">
                <a:moveTo>
                  <a:pt x="0" y="457199"/>
                </a:moveTo>
                <a:lnTo>
                  <a:pt x="16763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64414" y="1464564"/>
            <a:ext cx="138684" cy="121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69469" y="1720595"/>
            <a:ext cx="1676400" cy="457200"/>
          </a:xfrm>
          <a:custGeom>
            <a:avLst/>
            <a:gdLst/>
            <a:ahLst/>
            <a:cxnLst/>
            <a:rect l="l" t="t" r="r" b="b"/>
            <a:pathLst>
              <a:path w="1676400" h="457200">
                <a:moveTo>
                  <a:pt x="0" y="0"/>
                </a:moveTo>
                <a:lnTo>
                  <a:pt x="1676399" y="4571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64414" y="1854708"/>
            <a:ext cx="138684" cy="1219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69469" y="172059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1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76606" y="1653539"/>
            <a:ext cx="131064" cy="132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767216" y="1416811"/>
            <a:ext cx="3968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S</a:t>
            </a:r>
            <a:r>
              <a:rPr sz="1800" b="1" spc="10" dirty="0">
                <a:solidFill>
                  <a:srgbClr val="0065FF"/>
                </a:solidFill>
                <a:latin typeface="Arial"/>
                <a:cs typeface="Arial"/>
              </a:rPr>
              <a:t> </a:t>
            </a:r>
            <a:r>
              <a:rPr sz="4800" baseline="-2604" dirty="0">
                <a:solidFill>
                  <a:srgbClr val="0065FF"/>
                </a:solidFill>
                <a:latin typeface="Arial"/>
                <a:cs typeface="Arial"/>
              </a:rPr>
              <a:t>•</a:t>
            </a:r>
            <a:endParaRPr sz="4800" baseline="-2604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355469" y="3625595"/>
            <a:ext cx="3581400" cy="30480"/>
          </a:xfrm>
          <a:custGeom>
            <a:avLst/>
            <a:gdLst/>
            <a:ahLst/>
            <a:cxnLst/>
            <a:rect l="l" t="t" r="r" b="b"/>
            <a:pathLst>
              <a:path w="3581400" h="30479">
                <a:moveTo>
                  <a:pt x="0" y="30479"/>
                </a:moveTo>
                <a:lnTo>
                  <a:pt x="3581399" y="0"/>
                </a:lnTo>
              </a:path>
            </a:pathLst>
          </a:custGeom>
          <a:ln w="28574">
            <a:solidFill>
              <a:srgbClr val="00989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55469" y="4235195"/>
            <a:ext cx="3581400" cy="0"/>
          </a:xfrm>
          <a:custGeom>
            <a:avLst/>
            <a:gdLst/>
            <a:ahLst/>
            <a:cxnLst/>
            <a:rect l="l" t="t" r="r" b="b"/>
            <a:pathLst>
              <a:path w="3581400">
                <a:moveTo>
                  <a:pt x="0" y="0"/>
                </a:moveTo>
                <a:lnTo>
                  <a:pt x="3581399" y="0"/>
                </a:lnTo>
              </a:path>
            </a:pathLst>
          </a:custGeom>
          <a:ln w="28574">
            <a:solidFill>
              <a:srgbClr val="00989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36869" y="2482595"/>
            <a:ext cx="0" cy="2895600"/>
          </a:xfrm>
          <a:custGeom>
            <a:avLst/>
            <a:gdLst/>
            <a:ahLst/>
            <a:cxnLst/>
            <a:rect l="l" t="t" r="r" b="b"/>
            <a:pathLst>
              <a:path h="2895600">
                <a:moveTo>
                  <a:pt x="0" y="0"/>
                </a:moveTo>
                <a:lnTo>
                  <a:pt x="0" y="2895599"/>
                </a:lnTo>
              </a:path>
            </a:pathLst>
          </a:custGeom>
          <a:ln w="38099">
            <a:solidFill>
              <a:srgbClr val="CC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55469" y="3092195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399"/>
                </a:lnTo>
              </a:path>
            </a:pathLst>
          </a:custGeom>
          <a:ln w="38099">
            <a:solidFill>
              <a:srgbClr val="CC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55469" y="3701795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199"/>
                </a:lnTo>
              </a:path>
            </a:pathLst>
          </a:custGeom>
          <a:ln w="38099">
            <a:solidFill>
              <a:srgbClr val="CC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55469" y="4235195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399"/>
                </a:lnTo>
              </a:path>
            </a:pathLst>
          </a:custGeom>
          <a:ln w="38099">
            <a:solidFill>
              <a:srgbClr val="CC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17270" y="3930395"/>
            <a:ext cx="4419600" cy="0"/>
          </a:xfrm>
          <a:custGeom>
            <a:avLst/>
            <a:gdLst/>
            <a:ahLst/>
            <a:cxnLst/>
            <a:rect l="l" t="t" r="r" b="b"/>
            <a:pathLst>
              <a:path w="4419600">
                <a:moveTo>
                  <a:pt x="0" y="0"/>
                </a:moveTo>
                <a:lnTo>
                  <a:pt x="4419599" y="0"/>
                </a:lnTo>
              </a:path>
            </a:pathLst>
          </a:custGeom>
          <a:ln w="28574">
            <a:solidFill>
              <a:srgbClr val="00989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265816" y="3550410"/>
            <a:ext cx="3714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S</a:t>
            </a:r>
            <a:r>
              <a:rPr sz="4800" spc="-7" baseline="-13020" dirty="0">
                <a:solidFill>
                  <a:srgbClr val="0065FF"/>
                </a:solidFill>
                <a:latin typeface="Arial"/>
                <a:cs typeface="Arial"/>
              </a:rPr>
              <a:t>•</a:t>
            </a:r>
            <a:endParaRPr sz="4800" baseline="-1302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512698" y="3614928"/>
            <a:ext cx="843280" cy="329565"/>
          </a:xfrm>
          <a:custGeom>
            <a:avLst/>
            <a:gdLst/>
            <a:ahLst/>
            <a:cxnLst/>
            <a:rect l="l" t="t" r="r" b="b"/>
            <a:pathLst>
              <a:path w="843279" h="329564">
                <a:moveTo>
                  <a:pt x="766988" y="53604"/>
                </a:moveTo>
                <a:lnTo>
                  <a:pt x="756782" y="26558"/>
                </a:lnTo>
                <a:lnTo>
                  <a:pt x="0" y="301752"/>
                </a:lnTo>
                <a:lnTo>
                  <a:pt x="9144" y="329184"/>
                </a:lnTo>
                <a:lnTo>
                  <a:pt x="766988" y="53604"/>
                </a:lnTo>
                <a:close/>
              </a:path>
              <a:path w="843279" h="329564">
                <a:moveTo>
                  <a:pt x="842772" y="10668"/>
                </a:moveTo>
                <a:lnTo>
                  <a:pt x="746760" y="0"/>
                </a:lnTo>
                <a:lnTo>
                  <a:pt x="756782" y="26558"/>
                </a:lnTo>
                <a:lnTo>
                  <a:pt x="771144" y="21336"/>
                </a:lnTo>
                <a:lnTo>
                  <a:pt x="780288" y="48768"/>
                </a:lnTo>
                <a:lnTo>
                  <a:pt x="780288" y="77511"/>
                </a:lnTo>
                <a:lnTo>
                  <a:pt x="842772" y="10668"/>
                </a:lnTo>
                <a:close/>
              </a:path>
              <a:path w="843279" h="329564">
                <a:moveTo>
                  <a:pt x="780288" y="48768"/>
                </a:moveTo>
                <a:lnTo>
                  <a:pt x="771144" y="21336"/>
                </a:lnTo>
                <a:lnTo>
                  <a:pt x="756782" y="26558"/>
                </a:lnTo>
                <a:lnTo>
                  <a:pt x="766988" y="53604"/>
                </a:lnTo>
                <a:lnTo>
                  <a:pt x="780288" y="48768"/>
                </a:lnTo>
                <a:close/>
              </a:path>
              <a:path w="843279" h="329564">
                <a:moveTo>
                  <a:pt x="780288" y="77511"/>
                </a:moveTo>
                <a:lnTo>
                  <a:pt x="780288" y="48768"/>
                </a:lnTo>
                <a:lnTo>
                  <a:pt x="766988" y="53604"/>
                </a:lnTo>
                <a:lnTo>
                  <a:pt x="777240" y="80772"/>
                </a:lnTo>
                <a:lnTo>
                  <a:pt x="780288" y="77511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12698" y="3916680"/>
            <a:ext cx="843280" cy="329565"/>
          </a:xfrm>
          <a:custGeom>
            <a:avLst/>
            <a:gdLst/>
            <a:ahLst/>
            <a:cxnLst/>
            <a:rect l="l" t="t" r="r" b="b"/>
            <a:pathLst>
              <a:path w="843279" h="329564">
                <a:moveTo>
                  <a:pt x="766988" y="275579"/>
                </a:moveTo>
                <a:lnTo>
                  <a:pt x="9144" y="0"/>
                </a:lnTo>
                <a:lnTo>
                  <a:pt x="0" y="27432"/>
                </a:lnTo>
                <a:lnTo>
                  <a:pt x="756782" y="302625"/>
                </a:lnTo>
                <a:lnTo>
                  <a:pt x="766988" y="275579"/>
                </a:lnTo>
                <a:close/>
              </a:path>
              <a:path w="843279" h="329564">
                <a:moveTo>
                  <a:pt x="780288" y="325458"/>
                </a:moveTo>
                <a:lnTo>
                  <a:pt x="780288" y="280416"/>
                </a:lnTo>
                <a:lnTo>
                  <a:pt x="771144" y="307848"/>
                </a:lnTo>
                <a:lnTo>
                  <a:pt x="756782" y="302625"/>
                </a:lnTo>
                <a:lnTo>
                  <a:pt x="746760" y="329184"/>
                </a:lnTo>
                <a:lnTo>
                  <a:pt x="780288" y="325458"/>
                </a:lnTo>
                <a:close/>
              </a:path>
              <a:path w="843279" h="329564">
                <a:moveTo>
                  <a:pt x="780288" y="280416"/>
                </a:moveTo>
                <a:lnTo>
                  <a:pt x="766988" y="275579"/>
                </a:lnTo>
                <a:lnTo>
                  <a:pt x="756782" y="302625"/>
                </a:lnTo>
                <a:lnTo>
                  <a:pt x="771144" y="307848"/>
                </a:lnTo>
                <a:lnTo>
                  <a:pt x="780288" y="280416"/>
                </a:lnTo>
                <a:close/>
              </a:path>
              <a:path w="843279" h="329564">
                <a:moveTo>
                  <a:pt x="842772" y="318516"/>
                </a:moveTo>
                <a:lnTo>
                  <a:pt x="777240" y="248412"/>
                </a:lnTo>
                <a:lnTo>
                  <a:pt x="766988" y="275579"/>
                </a:lnTo>
                <a:lnTo>
                  <a:pt x="780288" y="280416"/>
                </a:lnTo>
                <a:lnTo>
                  <a:pt x="780288" y="325458"/>
                </a:lnTo>
                <a:lnTo>
                  <a:pt x="842772" y="318516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55469" y="2863595"/>
            <a:ext cx="3581400" cy="762000"/>
          </a:xfrm>
          <a:custGeom>
            <a:avLst/>
            <a:gdLst/>
            <a:ahLst/>
            <a:cxnLst/>
            <a:rect l="l" t="t" r="r" b="b"/>
            <a:pathLst>
              <a:path w="3581400" h="762000">
                <a:moveTo>
                  <a:pt x="0" y="761999"/>
                </a:moveTo>
                <a:lnTo>
                  <a:pt x="35813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47338" y="3127248"/>
            <a:ext cx="140208" cy="1264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55469" y="2863595"/>
            <a:ext cx="3581400" cy="1371600"/>
          </a:xfrm>
          <a:custGeom>
            <a:avLst/>
            <a:gdLst/>
            <a:ahLst/>
            <a:cxnLst/>
            <a:rect l="l" t="t" r="r" b="b"/>
            <a:pathLst>
              <a:path w="3581400" h="1371600">
                <a:moveTo>
                  <a:pt x="0" y="1371599"/>
                </a:moveTo>
                <a:lnTo>
                  <a:pt x="35813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22014" y="3369564"/>
            <a:ext cx="138684" cy="121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015614" y="3804918"/>
            <a:ext cx="203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110615" y="4262118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9932FF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355470" y="4501896"/>
            <a:ext cx="3581400" cy="76200"/>
          </a:xfrm>
          <a:custGeom>
            <a:avLst/>
            <a:gdLst/>
            <a:ahLst/>
            <a:cxnLst/>
            <a:rect l="l" t="t" r="r" b="b"/>
            <a:pathLst>
              <a:path w="3581400" h="76200">
                <a:moveTo>
                  <a:pt x="76200" y="28956"/>
                </a:moveTo>
                <a:lnTo>
                  <a:pt x="76200" y="0"/>
                </a:lnTo>
                <a:lnTo>
                  <a:pt x="0" y="38100"/>
                </a:lnTo>
                <a:lnTo>
                  <a:pt x="64008" y="70104"/>
                </a:lnTo>
                <a:lnTo>
                  <a:pt x="64008" y="28956"/>
                </a:lnTo>
                <a:lnTo>
                  <a:pt x="76200" y="28956"/>
                </a:lnTo>
                <a:close/>
              </a:path>
              <a:path w="3581400" h="76200">
                <a:moveTo>
                  <a:pt x="3517392" y="47244"/>
                </a:moveTo>
                <a:lnTo>
                  <a:pt x="3517392" y="28956"/>
                </a:lnTo>
                <a:lnTo>
                  <a:pt x="64008" y="28956"/>
                </a:lnTo>
                <a:lnTo>
                  <a:pt x="64008" y="47244"/>
                </a:lnTo>
                <a:lnTo>
                  <a:pt x="3517392" y="47244"/>
                </a:lnTo>
                <a:close/>
              </a:path>
              <a:path w="3581400" h="76200">
                <a:moveTo>
                  <a:pt x="76200" y="76200"/>
                </a:moveTo>
                <a:lnTo>
                  <a:pt x="76200" y="47244"/>
                </a:lnTo>
                <a:lnTo>
                  <a:pt x="64008" y="47244"/>
                </a:lnTo>
                <a:lnTo>
                  <a:pt x="64008" y="70104"/>
                </a:lnTo>
                <a:lnTo>
                  <a:pt x="76200" y="76200"/>
                </a:lnTo>
                <a:close/>
              </a:path>
              <a:path w="3581400" h="76200">
                <a:moveTo>
                  <a:pt x="3581400" y="38100"/>
                </a:moveTo>
                <a:lnTo>
                  <a:pt x="3505200" y="0"/>
                </a:lnTo>
                <a:lnTo>
                  <a:pt x="3505200" y="28956"/>
                </a:lnTo>
                <a:lnTo>
                  <a:pt x="3517392" y="28956"/>
                </a:lnTo>
                <a:lnTo>
                  <a:pt x="3517392" y="70104"/>
                </a:lnTo>
                <a:lnTo>
                  <a:pt x="3581400" y="38100"/>
                </a:lnTo>
                <a:close/>
              </a:path>
              <a:path w="3581400" h="76200">
                <a:moveTo>
                  <a:pt x="3517392" y="70104"/>
                </a:moveTo>
                <a:lnTo>
                  <a:pt x="3517392" y="47244"/>
                </a:lnTo>
                <a:lnTo>
                  <a:pt x="3505200" y="47244"/>
                </a:lnTo>
                <a:lnTo>
                  <a:pt x="3505200" y="76200"/>
                </a:lnTo>
                <a:lnTo>
                  <a:pt x="3517392" y="70104"/>
                </a:lnTo>
                <a:close/>
              </a:path>
            </a:pathLst>
          </a:custGeom>
          <a:solidFill>
            <a:srgbClr val="983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4110111" y="3347718"/>
            <a:ext cx="25907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65FF"/>
                </a:solidFill>
                <a:latin typeface="Arial"/>
                <a:cs typeface="Arial"/>
              </a:rPr>
              <a:t>S</a:t>
            </a:r>
            <a:r>
              <a:rPr sz="1350" b="1" spc="-7" baseline="-24691" dirty="0">
                <a:solidFill>
                  <a:srgbClr val="0065FF"/>
                </a:solidFill>
                <a:latin typeface="Arial"/>
                <a:cs typeface="Arial"/>
              </a:rPr>
              <a:t>1</a:t>
            </a:r>
            <a:endParaRPr sz="1350" baseline="-24691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110111" y="4185918"/>
            <a:ext cx="25907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65FF"/>
                </a:solidFill>
                <a:latin typeface="Arial"/>
                <a:cs typeface="Arial"/>
              </a:rPr>
              <a:t>S</a:t>
            </a:r>
            <a:r>
              <a:rPr sz="1350" b="1" spc="-7" baseline="-24691" dirty="0">
                <a:solidFill>
                  <a:srgbClr val="0065FF"/>
                </a:solidFill>
                <a:latin typeface="Arial"/>
                <a:cs typeface="Arial"/>
              </a:rPr>
              <a:t>2</a:t>
            </a:r>
            <a:endParaRPr sz="1350" baseline="-24691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003170" y="3625596"/>
            <a:ext cx="76200" cy="609600"/>
          </a:xfrm>
          <a:custGeom>
            <a:avLst/>
            <a:gdLst/>
            <a:ahLst/>
            <a:cxnLst/>
            <a:rect l="l" t="t" r="r" b="b"/>
            <a:pathLst>
              <a:path w="76200" h="609600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28956" y="76200"/>
                </a:lnTo>
                <a:lnTo>
                  <a:pt x="28956" y="64008"/>
                </a:lnTo>
                <a:lnTo>
                  <a:pt x="47244" y="64008"/>
                </a:lnTo>
                <a:lnTo>
                  <a:pt x="47244" y="76200"/>
                </a:lnTo>
                <a:lnTo>
                  <a:pt x="76200" y="76200"/>
                </a:lnTo>
                <a:close/>
              </a:path>
              <a:path w="76200" h="609600">
                <a:moveTo>
                  <a:pt x="76200" y="533400"/>
                </a:moveTo>
                <a:lnTo>
                  <a:pt x="0" y="533400"/>
                </a:lnTo>
                <a:lnTo>
                  <a:pt x="28956" y="591312"/>
                </a:lnTo>
                <a:lnTo>
                  <a:pt x="28956" y="545592"/>
                </a:lnTo>
                <a:lnTo>
                  <a:pt x="47244" y="545592"/>
                </a:lnTo>
                <a:lnTo>
                  <a:pt x="47244" y="591312"/>
                </a:lnTo>
                <a:lnTo>
                  <a:pt x="76200" y="533400"/>
                </a:lnTo>
                <a:close/>
              </a:path>
              <a:path w="76200" h="609600">
                <a:moveTo>
                  <a:pt x="47244" y="76200"/>
                </a:moveTo>
                <a:lnTo>
                  <a:pt x="47244" y="64008"/>
                </a:lnTo>
                <a:lnTo>
                  <a:pt x="28956" y="64008"/>
                </a:lnTo>
                <a:lnTo>
                  <a:pt x="28956" y="76200"/>
                </a:lnTo>
                <a:lnTo>
                  <a:pt x="47244" y="76200"/>
                </a:lnTo>
                <a:close/>
              </a:path>
              <a:path w="76200" h="609600">
                <a:moveTo>
                  <a:pt x="47244" y="533400"/>
                </a:moveTo>
                <a:lnTo>
                  <a:pt x="47244" y="76200"/>
                </a:lnTo>
                <a:lnTo>
                  <a:pt x="28956" y="76200"/>
                </a:lnTo>
                <a:lnTo>
                  <a:pt x="28956" y="533400"/>
                </a:lnTo>
                <a:lnTo>
                  <a:pt x="47244" y="533400"/>
                </a:lnTo>
                <a:close/>
              </a:path>
              <a:path w="76200" h="609600">
                <a:moveTo>
                  <a:pt x="47244" y="591312"/>
                </a:moveTo>
                <a:lnTo>
                  <a:pt x="47244" y="545592"/>
                </a:lnTo>
                <a:lnTo>
                  <a:pt x="28956" y="545592"/>
                </a:lnTo>
                <a:lnTo>
                  <a:pt x="28956" y="591312"/>
                </a:lnTo>
                <a:lnTo>
                  <a:pt x="38100" y="609600"/>
                </a:lnTo>
                <a:lnTo>
                  <a:pt x="47244" y="591312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4827915" y="372871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203570" y="2863596"/>
            <a:ext cx="76200" cy="1066800"/>
          </a:xfrm>
          <a:custGeom>
            <a:avLst/>
            <a:gdLst/>
            <a:ahLst/>
            <a:cxnLst/>
            <a:rect l="l" t="t" r="r" b="b"/>
            <a:pathLst>
              <a:path w="76200" h="1066800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28956" y="76200"/>
                </a:lnTo>
                <a:lnTo>
                  <a:pt x="28956" y="64008"/>
                </a:lnTo>
                <a:lnTo>
                  <a:pt x="47244" y="64008"/>
                </a:lnTo>
                <a:lnTo>
                  <a:pt x="47244" y="76200"/>
                </a:lnTo>
                <a:lnTo>
                  <a:pt x="76200" y="76200"/>
                </a:lnTo>
                <a:close/>
              </a:path>
              <a:path w="76200" h="1066800">
                <a:moveTo>
                  <a:pt x="76200" y="990600"/>
                </a:moveTo>
                <a:lnTo>
                  <a:pt x="0" y="990600"/>
                </a:lnTo>
                <a:lnTo>
                  <a:pt x="28956" y="1048512"/>
                </a:lnTo>
                <a:lnTo>
                  <a:pt x="28956" y="1002792"/>
                </a:lnTo>
                <a:lnTo>
                  <a:pt x="47244" y="1002792"/>
                </a:lnTo>
                <a:lnTo>
                  <a:pt x="47244" y="1048512"/>
                </a:lnTo>
                <a:lnTo>
                  <a:pt x="76200" y="990600"/>
                </a:lnTo>
                <a:close/>
              </a:path>
              <a:path w="76200" h="1066800">
                <a:moveTo>
                  <a:pt x="47244" y="76200"/>
                </a:moveTo>
                <a:lnTo>
                  <a:pt x="47244" y="64008"/>
                </a:lnTo>
                <a:lnTo>
                  <a:pt x="28956" y="64008"/>
                </a:lnTo>
                <a:lnTo>
                  <a:pt x="28956" y="76200"/>
                </a:lnTo>
                <a:lnTo>
                  <a:pt x="47244" y="76200"/>
                </a:lnTo>
                <a:close/>
              </a:path>
              <a:path w="76200" h="1066800">
                <a:moveTo>
                  <a:pt x="47244" y="990600"/>
                </a:moveTo>
                <a:lnTo>
                  <a:pt x="47244" y="76200"/>
                </a:lnTo>
                <a:lnTo>
                  <a:pt x="28956" y="76200"/>
                </a:lnTo>
                <a:lnTo>
                  <a:pt x="28956" y="990600"/>
                </a:lnTo>
                <a:lnTo>
                  <a:pt x="47244" y="990600"/>
                </a:lnTo>
                <a:close/>
              </a:path>
              <a:path w="76200" h="1066800">
                <a:moveTo>
                  <a:pt x="47244" y="1048512"/>
                </a:moveTo>
                <a:lnTo>
                  <a:pt x="47244" y="1002792"/>
                </a:lnTo>
                <a:lnTo>
                  <a:pt x="28956" y="1002792"/>
                </a:lnTo>
                <a:lnTo>
                  <a:pt x="28956" y="1048512"/>
                </a:lnTo>
                <a:lnTo>
                  <a:pt x="38100" y="1066800"/>
                </a:lnTo>
                <a:lnTo>
                  <a:pt x="47244" y="10485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8015614" y="2738118"/>
            <a:ext cx="1784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670170" y="3625596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28956" y="76200"/>
                </a:lnTo>
                <a:lnTo>
                  <a:pt x="28956" y="64008"/>
                </a:lnTo>
                <a:lnTo>
                  <a:pt x="47244" y="64008"/>
                </a:lnTo>
                <a:lnTo>
                  <a:pt x="47244" y="76200"/>
                </a:lnTo>
                <a:lnTo>
                  <a:pt x="76200" y="7620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0" y="228600"/>
                </a:lnTo>
                <a:lnTo>
                  <a:pt x="28956" y="286512"/>
                </a:lnTo>
                <a:lnTo>
                  <a:pt x="28956" y="240792"/>
                </a:lnTo>
                <a:lnTo>
                  <a:pt x="47244" y="240792"/>
                </a:lnTo>
                <a:lnTo>
                  <a:pt x="47244" y="286512"/>
                </a:lnTo>
                <a:lnTo>
                  <a:pt x="76200" y="228600"/>
                </a:lnTo>
                <a:close/>
              </a:path>
              <a:path w="76200" h="304800">
                <a:moveTo>
                  <a:pt x="47244" y="76200"/>
                </a:moveTo>
                <a:lnTo>
                  <a:pt x="47244" y="64008"/>
                </a:lnTo>
                <a:lnTo>
                  <a:pt x="28956" y="64008"/>
                </a:lnTo>
                <a:lnTo>
                  <a:pt x="28956" y="76200"/>
                </a:lnTo>
                <a:lnTo>
                  <a:pt x="47244" y="76200"/>
                </a:lnTo>
                <a:close/>
              </a:path>
              <a:path w="76200" h="304800">
                <a:moveTo>
                  <a:pt x="47244" y="228600"/>
                </a:moveTo>
                <a:lnTo>
                  <a:pt x="47244" y="76200"/>
                </a:lnTo>
                <a:lnTo>
                  <a:pt x="28956" y="76200"/>
                </a:lnTo>
                <a:lnTo>
                  <a:pt x="28956" y="228600"/>
                </a:lnTo>
                <a:lnTo>
                  <a:pt x="47244" y="228600"/>
                </a:lnTo>
                <a:close/>
              </a:path>
              <a:path w="76200" h="304800">
                <a:moveTo>
                  <a:pt x="47244" y="286512"/>
                </a:moveTo>
                <a:lnTo>
                  <a:pt x="47244" y="240792"/>
                </a:lnTo>
                <a:lnTo>
                  <a:pt x="28956" y="240792"/>
                </a:lnTo>
                <a:lnTo>
                  <a:pt x="28956" y="286512"/>
                </a:lnTo>
                <a:lnTo>
                  <a:pt x="38100" y="304800"/>
                </a:lnTo>
                <a:lnTo>
                  <a:pt x="47244" y="286512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70170" y="3930396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28956" y="76200"/>
                </a:lnTo>
                <a:lnTo>
                  <a:pt x="28956" y="64008"/>
                </a:lnTo>
                <a:lnTo>
                  <a:pt x="47244" y="64008"/>
                </a:lnTo>
                <a:lnTo>
                  <a:pt x="47244" y="76200"/>
                </a:lnTo>
                <a:lnTo>
                  <a:pt x="76200" y="7620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0" y="228600"/>
                </a:lnTo>
                <a:lnTo>
                  <a:pt x="28956" y="286512"/>
                </a:lnTo>
                <a:lnTo>
                  <a:pt x="28956" y="240792"/>
                </a:lnTo>
                <a:lnTo>
                  <a:pt x="47244" y="240792"/>
                </a:lnTo>
                <a:lnTo>
                  <a:pt x="47244" y="286512"/>
                </a:lnTo>
                <a:lnTo>
                  <a:pt x="76200" y="228600"/>
                </a:lnTo>
                <a:close/>
              </a:path>
              <a:path w="76200" h="304800">
                <a:moveTo>
                  <a:pt x="47244" y="76200"/>
                </a:moveTo>
                <a:lnTo>
                  <a:pt x="47244" y="64008"/>
                </a:lnTo>
                <a:lnTo>
                  <a:pt x="28956" y="64008"/>
                </a:lnTo>
                <a:lnTo>
                  <a:pt x="28956" y="76200"/>
                </a:lnTo>
                <a:lnTo>
                  <a:pt x="47244" y="76200"/>
                </a:lnTo>
                <a:close/>
              </a:path>
              <a:path w="76200" h="304800">
                <a:moveTo>
                  <a:pt x="47244" y="228600"/>
                </a:moveTo>
                <a:lnTo>
                  <a:pt x="47244" y="76200"/>
                </a:lnTo>
                <a:lnTo>
                  <a:pt x="28956" y="76200"/>
                </a:lnTo>
                <a:lnTo>
                  <a:pt x="28956" y="228600"/>
                </a:lnTo>
                <a:lnTo>
                  <a:pt x="47244" y="228600"/>
                </a:lnTo>
                <a:close/>
              </a:path>
              <a:path w="76200" h="304800">
                <a:moveTo>
                  <a:pt x="47244" y="286512"/>
                </a:moveTo>
                <a:lnTo>
                  <a:pt x="47244" y="240792"/>
                </a:lnTo>
                <a:lnTo>
                  <a:pt x="28956" y="240792"/>
                </a:lnTo>
                <a:lnTo>
                  <a:pt x="28956" y="286512"/>
                </a:lnTo>
                <a:lnTo>
                  <a:pt x="38100" y="304800"/>
                </a:lnTo>
                <a:lnTo>
                  <a:pt x="47244" y="286512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7342514" y="3652518"/>
            <a:ext cx="2705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6500"/>
                </a:solidFill>
                <a:latin typeface="Arial"/>
                <a:cs typeface="Arial"/>
              </a:rPr>
              <a:t>d</a:t>
            </a:r>
            <a:r>
              <a:rPr sz="1400" b="1" spc="5" dirty="0">
                <a:solidFill>
                  <a:srgbClr val="FF6500"/>
                </a:solidFill>
                <a:latin typeface="Arial"/>
                <a:cs typeface="Arial"/>
              </a:rPr>
              <a:t>/</a:t>
            </a:r>
            <a:r>
              <a:rPr sz="1400" b="1" dirty="0">
                <a:solidFill>
                  <a:srgbClr val="FF6500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342514" y="3957318"/>
            <a:ext cx="2705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6500"/>
                </a:solidFill>
                <a:latin typeface="Arial"/>
                <a:cs typeface="Arial"/>
              </a:rPr>
              <a:t>d</a:t>
            </a:r>
            <a:r>
              <a:rPr sz="1400" b="1" spc="5" dirty="0">
                <a:solidFill>
                  <a:srgbClr val="FF6500"/>
                </a:solidFill>
                <a:latin typeface="Arial"/>
                <a:cs typeface="Arial"/>
              </a:rPr>
              <a:t>/</a:t>
            </a:r>
            <a:r>
              <a:rPr sz="1400" b="1" dirty="0">
                <a:solidFill>
                  <a:srgbClr val="FF6500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529216" y="2372359"/>
            <a:ext cx="1131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A50020"/>
                </a:solidFill>
                <a:latin typeface="Arial"/>
                <a:cs typeface="Arial"/>
              </a:rPr>
              <a:t>Single</a:t>
            </a:r>
            <a:r>
              <a:rPr sz="1800" b="1" spc="-60" dirty="0">
                <a:solidFill>
                  <a:srgbClr val="A5002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A50020"/>
                </a:solidFill>
                <a:latin typeface="Arial"/>
                <a:cs typeface="Arial"/>
              </a:rPr>
              <a:t>Slit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805594" y="2372359"/>
            <a:ext cx="1220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A50020"/>
                </a:solidFill>
                <a:latin typeface="Arial"/>
                <a:cs typeface="Arial"/>
              </a:rPr>
              <a:t>Double</a:t>
            </a:r>
            <a:r>
              <a:rPr sz="1800" b="1" spc="-60" dirty="0">
                <a:solidFill>
                  <a:srgbClr val="A5002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A50020"/>
                </a:solidFill>
                <a:latin typeface="Arial"/>
                <a:cs typeface="Arial"/>
              </a:rPr>
              <a:t>Slit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006213" y="3195318"/>
            <a:ext cx="786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6500FF"/>
                </a:solidFill>
                <a:latin typeface="Arial"/>
                <a:cs typeface="Arial"/>
              </a:rPr>
              <a:t>Screen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56006" y="5024118"/>
            <a:ext cx="5447665" cy="131953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30480">
              <a:lnSpc>
                <a:spcPct val="100600"/>
              </a:lnSpc>
              <a:spcBef>
                <a:spcPts val="85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waves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from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b="1" spc="-7" baseline="-23148" dirty="0">
                <a:solidFill>
                  <a:srgbClr val="0000FF"/>
                </a:solidFill>
                <a:latin typeface="Arial"/>
                <a:cs typeface="Arial"/>
              </a:rPr>
              <a:t>1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and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b="1" spc="-15" baseline="-23148" dirty="0">
                <a:solidFill>
                  <a:srgbClr val="0000FF"/>
                </a:solidFill>
                <a:latin typeface="Arial"/>
                <a:cs typeface="Arial"/>
              </a:rPr>
              <a:t>2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reach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point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P </a:t>
            </a:r>
            <a:r>
              <a:rPr sz="1800" b="1" spc="5" dirty="0">
                <a:solidFill>
                  <a:srgbClr val="0000FF"/>
                </a:solidFill>
                <a:latin typeface="Arial"/>
                <a:cs typeface="Arial"/>
              </a:rPr>
              <a:t>with 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some phase difference and hence path</a:t>
            </a:r>
            <a:r>
              <a:rPr sz="18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difference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∆ =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b="1" spc="-7" baseline="-23148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b="1" spc="-7" baseline="-23148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55"/>
              </a:spcBef>
            </a:pPr>
            <a:r>
              <a:rPr sz="1800" b="1" spc="-5" dirty="0">
                <a:solidFill>
                  <a:srgbClr val="006500"/>
                </a:solidFill>
                <a:latin typeface="Arial"/>
                <a:cs typeface="Arial"/>
              </a:rPr>
              <a:t>S</a:t>
            </a:r>
            <a:r>
              <a:rPr sz="1800" b="1" spc="-7" baseline="-23148" dirty="0">
                <a:solidFill>
                  <a:srgbClr val="006500"/>
                </a:solidFill>
                <a:latin typeface="Arial"/>
                <a:cs typeface="Arial"/>
              </a:rPr>
              <a:t>2</a:t>
            </a:r>
            <a:r>
              <a:rPr sz="1800" b="1" spc="-5" dirty="0">
                <a:solidFill>
                  <a:srgbClr val="006500"/>
                </a:solidFill>
                <a:latin typeface="Arial"/>
                <a:cs typeface="Arial"/>
              </a:rPr>
              <a:t>P</a:t>
            </a:r>
            <a:r>
              <a:rPr sz="1800" b="1" spc="-7" baseline="23148" dirty="0">
                <a:solidFill>
                  <a:srgbClr val="006500"/>
                </a:solidFill>
                <a:latin typeface="Arial"/>
                <a:cs typeface="Arial"/>
              </a:rPr>
              <a:t>2 </a:t>
            </a:r>
            <a:r>
              <a:rPr sz="1800" b="1" dirty="0">
                <a:solidFill>
                  <a:srgbClr val="006500"/>
                </a:solidFill>
                <a:latin typeface="Arial"/>
                <a:cs typeface="Arial"/>
              </a:rPr>
              <a:t>– </a:t>
            </a:r>
            <a:r>
              <a:rPr sz="1800" b="1" spc="-10" dirty="0">
                <a:solidFill>
                  <a:srgbClr val="006500"/>
                </a:solidFill>
                <a:latin typeface="Arial"/>
                <a:cs typeface="Arial"/>
              </a:rPr>
              <a:t>S</a:t>
            </a:r>
            <a:r>
              <a:rPr sz="1800" b="1" spc="-15" baseline="-23148" dirty="0">
                <a:solidFill>
                  <a:srgbClr val="006500"/>
                </a:solidFill>
                <a:latin typeface="Arial"/>
                <a:cs typeface="Arial"/>
              </a:rPr>
              <a:t>1</a:t>
            </a:r>
            <a:r>
              <a:rPr sz="1800" b="1" spc="-10" dirty="0">
                <a:solidFill>
                  <a:srgbClr val="006500"/>
                </a:solidFill>
                <a:latin typeface="Arial"/>
                <a:cs typeface="Arial"/>
              </a:rPr>
              <a:t>P</a:t>
            </a:r>
            <a:r>
              <a:rPr sz="1800" b="1" spc="-15" baseline="23148" dirty="0">
                <a:solidFill>
                  <a:srgbClr val="006500"/>
                </a:solidFill>
                <a:latin typeface="Arial"/>
                <a:cs typeface="Arial"/>
              </a:rPr>
              <a:t>2 </a:t>
            </a:r>
            <a:r>
              <a:rPr sz="1800" b="1" dirty="0">
                <a:solidFill>
                  <a:srgbClr val="006500"/>
                </a:solidFill>
                <a:latin typeface="Arial"/>
                <a:cs typeface="Arial"/>
              </a:rPr>
              <a:t>= </a:t>
            </a:r>
            <a:r>
              <a:rPr sz="1800" b="1" spc="-10" dirty="0">
                <a:solidFill>
                  <a:srgbClr val="006500"/>
                </a:solidFill>
                <a:latin typeface="Arial"/>
                <a:cs typeface="Arial"/>
              </a:rPr>
              <a:t>[D</a:t>
            </a:r>
            <a:r>
              <a:rPr sz="1800" b="1" spc="-15" baseline="23148" dirty="0">
                <a:solidFill>
                  <a:srgbClr val="006500"/>
                </a:solidFill>
                <a:latin typeface="Arial"/>
                <a:cs typeface="Arial"/>
              </a:rPr>
              <a:t>2 </a:t>
            </a:r>
            <a:r>
              <a:rPr sz="1800" b="1" dirty="0">
                <a:solidFill>
                  <a:srgbClr val="006500"/>
                </a:solidFill>
                <a:latin typeface="Arial"/>
                <a:cs typeface="Arial"/>
              </a:rPr>
              <a:t>+ </a:t>
            </a:r>
            <a:r>
              <a:rPr sz="1800" b="1" spc="-5" dirty="0">
                <a:solidFill>
                  <a:srgbClr val="006500"/>
                </a:solidFill>
                <a:latin typeface="Arial"/>
                <a:cs typeface="Arial"/>
              </a:rPr>
              <a:t>{y </a:t>
            </a:r>
            <a:r>
              <a:rPr sz="1800" b="1" dirty="0">
                <a:solidFill>
                  <a:srgbClr val="006500"/>
                </a:solidFill>
                <a:latin typeface="Arial"/>
                <a:cs typeface="Arial"/>
              </a:rPr>
              <a:t>+ </a:t>
            </a:r>
            <a:r>
              <a:rPr sz="1800" b="1" spc="-5" dirty="0">
                <a:solidFill>
                  <a:srgbClr val="006500"/>
                </a:solidFill>
                <a:latin typeface="Arial"/>
                <a:cs typeface="Arial"/>
              </a:rPr>
              <a:t>(d/2)}</a:t>
            </a:r>
            <a:r>
              <a:rPr sz="1800" b="1" spc="-7" baseline="23148" dirty="0">
                <a:solidFill>
                  <a:srgbClr val="006500"/>
                </a:solidFill>
                <a:latin typeface="Arial"/>
                <a:cs typeface="Arial"/>
              </a:rPr>
              <a:t>2</a:t>
            </a:r>
            <a:r>
              <a:rPr sz="1800" b="1" spc="-5" dirty="0">
                <a:solidFill>
                  <a:srgbClr val="006500"/>
                </a:solidFill>
                <a:latin typeface="Arial"/>
                <a:cs typeface="Arial"/>
              </a:rPr>
              <a:t>] </a:t>
            </a:r>
            <a:r>
              <a:rPr sz="1800" b="1" dirty="0">
                <a:solidFill>
                  <a:srgbClr val="006500"/>
                </a:solidFill>
                <a:latin typeface="Arial"/>
                <a:cs typeface="Arial"/>
              </a:rPr>
              <a:t>- </a:t>
            </a:r>
            <a:r>
              <a:rPr sz="1800" b="1" spc="-10" dirty="0">
                <a:solidFill>
                  <a:srgbClr val="006500"/>
                </a:solidFill>
                <a:latin typeface="Arial"/>
                <a:cs typeface="Arial"/>
              </a:rPr>
              <a:t>[D</a:t>
            </a:r>
            <a:r>
              <a:rPr sz="1800" b="1" spc="-15" baseline="23148" dirty="0">
                <a:solidFill>
                  <a:srgbClr val="006500"/>
                </a:solidFill>
                <a:latin typeface="Arial"/>
                <a:cs typeface="Arial"/>
              </a:rPr>
              <a:t>2 </a:t>
            </a:r>
            <a:r>
              <a:rPr sz="1800" b="1" dirty="0">
                <a:solidFill>
                  <a:srgbClr val="006500"/>
                </a:solidFill>
                <a:latin typeface="Arial"/>
                <a:cs typeface="Arial"/>
              </a:rPr>
              <a:t>+ </a:t>
            </a:r>
            <a:r>
              <a:rPr sz="1800" b="1" spc="-5" dirty="0">
                <a:solidFill>
                  <a:srgbClr val="006500"/>
                </a:solidFill>
                <a:latin typeface="Arial"/>
                <a:cs typeface="Arial"/>
              </a:rPr>
              <a:t>{y</a:t>
            </a:r>
            <a:r>
              <a:rPr sz="1800" b="1" spc="200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500"/>
                </a:solidFill>
                <a:latin typeface="Arial"/>
                <a:cs typeface="Arial"/>
              </a:rPr>
              <a:t>- </a:t>
            </a:r>
            <a:r>
              <a:rPr sz="1800" b="1" spc="-5" dirty="0">
                <a:solidFill>
                  <a:srgbClr val="006500"/>
                </a:solidFill>
                <a:latin typeface="Arial"/>
                <a:cs typeface="Arial"/>
              </a:rPr>
              <a:t>(d/2)}</a:t>
            </a:r>
            <a:r>
              <a:rPr sz="1800" b="1" spc="-7" baseline="23148" dirty="0">
                <a:solidFill>
                  <a:srgbClr val="006500"/>
                </a:solidFill>
                <a:latin typeface="Arial"/>
                <a:cs typeface="Arial"/>
              </a:rPr>
              <a:t>2</a:t>
            </a:r>
            <a:r>
              <a:rPr sz="1800" b="1" spc="-5" dirty="0">
                <a:solidFill>
                  <a:srgbClr val="006500"/>
                </a:solidFill>
                <a:latin typeface="Arial"/>
                <a:cs typeface="Arial"/>
              </a:rPr>
              <a:t>]</a:t>
            </a:r>
            <a:endParaRPr sz="18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56012" y="6563357"/>
            <a:ext cx="3232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3200"/>
                </a:solidFill>
                <a:latin typeface="Arial"/>
                <a:cs typeface="Arial"/>
              </a:rPr>
              <a:t>(S</a:t>
            </a:r>
            <a:r>
              <a:rPr sz="1800" b="1" spc="-7" baseline="-23148" dirty="0">
                <a:solidFill>
                  <a:srgbClr val="CC3200"/>
                </a:solidFill>
                <a:latin typeface="Arial"/>
                <a:cs typeface="Arial"/>
              </a:rPr>
              <a:t>2</a:t>
            </a:r>
            <a:r>
              <a:rPr sz="1800" b="1" spc="-5" dirty="0">
                <a:solidFill>
                  <a:srgbClr val="CC3200"/>
                </a:solidFill>
                <a:latin typeface="Arial"/>
                <a:cs typeface="Arial"/>
              </a:rPr>
              <a:t>P </a:t>
            </a:r>
            <a:r>
              <a:rPr sz="1800" b="1" dirty="0">
                <a:solidFill>
                  <a:srgbClr val="CC3200"/>
                </a:solidFill>
                <a:latin typeface="Arial"/>
                <a:cs typeface="Arial"/>
              </a:rPr>
              <a:t>– </a:t>
            </a:r>
            <a:r>
              <a:rPr sz="1800" b="1" spc="-5" dirty="0">
                <a:solidFill>
                  <a:srgbClr val="CC3200"/>
                </a:solidFill>
                <a:latin typeface="Arial"/>
                <a:cs typeface="Arial"/>
              </a:rPr>
              <a:t>S</a:t>
            </a:r>
            <a:r>
              <a:rPr sz="1800" b="1" spc="-7" baseline="-23148" dirty="0">
                <a:solidFill>
                  <a:srgbClr val="CC3200"/>
                </a:solidFill>
                <a:latin typeface="Arial"/>
                <a:cs typeface="Arial"/>
              </a:rPr>
              <a:t>1</a:t>
            </a:r>
            <a:r>
              <a:rPr sz="1800" b="1" spc="-5" dirty="0">
                <a:solidFill>
                  <a:srgbClr val="CC3200"/>
                </a:solidFill>
                <a:latin typeface="Arial"/>
                <a:cs typeface="Arial"/>
              </a:rPr>
              <a:t>P) (S</a:t>
            </a:r>
            <a:r>
              <a:rPr sz="1800" b="1" spc="-7" baseline="-23148" dirty="0">
                <a:solidFill>
                  <a:srgbClr val="CC3200"/>
                </a:solidFill>
                <a:latin typeface="Arial"/>
                <a:cs typeface="Arial"/>
              </a:rPr>
              <a:t>2</a:t>
            </a:r>
            <a:r>
              <a:rPr sz="1800" b="1" spc="-5" dirty="0">
                <a:solidFill>
                  <a:srgbClr val="CC3200"/>
                </a:solidFill>
                <a:latin typeface="Arial"/>
                <a:cs typeface="Arial"/>
              </a:rPr>
              <a:t>P </a:t>
            </a:r>
            <a:r>
              <a:rPr sz="1800" b="1" dirty="0">
                <a:solidFill>
                  <a:srgbClr val="CC3200"/>
                </a:solidFill>
                <a:latin typeface="Arial"/>
                <a:cs typeface="Arial"/>
              </a:rPr>
              <a:t>+ </a:t>
            </a:r>
            <a:r>
              <a:rPr sz="1800" b="1" spc="-5" dirty="0">
                <a:solidFill>
                  <a:srgbClr val="CC3200"/>
                </a:solidFill>
                <a:latin typeface="Arial"/>
                <a:cs typeface="Arial"/>
              </a:rPr>
              <a:t>S</a:t>
            </a:r>
            <a:r>
              <a:rPr sz="1800" b="1" spc="-7" baseline="-23148" dirty="0">
                <a:solidFill>
                  <a:srgbClr val="CC3200"/>
                </a:solidFill>
                <a:latin typeface="Arial"/>
                <a:cs typeface="Arial"/>
              </a:rPr>
              <a:t>1</a:t>
            </a:r>
            <a:r>
              <a:rPr sz="1800" b="1" spc="-5" dirty="0">
                <a:solidFill>
                  <a:srgbClr val="CC3200"/>
                </a:solidFill>
                <a:latin typeface="Arial"/>
                <a:cs typeface="Arial"/>
              </a:rPr>
              <a:t>P) </a:t>
            </a:r>
            <a:r>
              <a:rPr sz="1800" b="1" dirty="0">
                <a:solidFill>
                  <a:srgbClr val="CC3200"/>
                </a:solidFill>
                <a:latin typeface="Arial"/>
                <a:cs typeface="Arial"/>
              </a:rPr>
              <a:t>= 2</a:t>
            </a:r>
            <a:r>
              <a:rPr sz="1800" b="1" spc="-65" dirty="0">
                <a:solidFill>
                  <a:srgbClr val="CC32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C3200"/>
                </a:solidFill>
                <a:latin typeface="Arial"/>
                <a:cs typeface="Arial"/>
              </a:rPr>
              <a:t>yd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552831" y="6548117"/>
            <a:ext cx="1390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∆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(2D)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= 2</a:t>
            </a:r>
            <a:r>
              <a:rPr sz="1800" b="1" spc="-80" dirty="0">
                <a:solidFill>
                  <a:srgbClr val="CC00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C00FF"/>
                </a:solidFill>
                <a:latin typeface="Arial"/>
                <a:cs typeface="Arial"/>
              </a:rPr>
              <a:t>yd</a:t>
            </a:r>
            <a:endParaRPr sz="18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077077" y="6521195"/>
            <a:ext cx="1308100" cy="405765"/>
          </a:xfrm>
          <a:prstGeom prst="rect">
            <a:avLst/>
          </a:prstGeom>
          <a:solidFill>
            <a:srgbClr val="65FFCC"/>
          </a:solidFill>
          <a:ln w="38099">
            <a:solidFill>
              <a:srgbClr val="00FF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465"/>
              </a:spcBef>
            </a:pPr>
            <a:r>
              <a:rPr sz="1800" b="1" dirty="0">
                <a:solidFill>
                  <a:srgbClr val="990000"/>
                </a:solidFill>
                <a:latin typeface="Arial"/>
                <a:cs typeface="Arial"/>
              </a:rPr>
              <a:t>∆ = </a:t>
            </a:r>
            <a:r>
              <a:rPr sz="1800" b="1" spc="-10" dirty="0">
                <a:solidFill>
                  <a:srgbClr val="990000"/>
                </a:solidFill>
                <a:latin typeface="Arial"/>
                <a:cs typeface="Arial"/>
              </a:rPr>
              <a:t>yd </a:t>
            </a:r>
            <a:r>
              <a:rPr sz="1800" b="1" dirty="0">
                <a:solidFill>
                  <a:srgbClr val="990000"/>
                </a:solidFill>
                <a:latin typeface="Arial"/>
                <a:cs typeface="Arial"/>
              </a:rPr>
              <a:t>/</a:t>
            </a:r>
            <a:r>
              <a:rPr sz="1800" b="1" spc="-5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0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5212" y="374396"/>
            <a:ext cx="371347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Positions </a:t>
            </a:r>
            <a:r>
              <a:rPr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of </a:t>
            </a:r>
            <a:r>
              <a:rPr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Bright </a:t>
            </a:r>
            <a:r>
              <a:rPr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Fringes: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1412" y="798067"/>
            <a:ext cx="3792854" cy="126492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For a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bright fringe at</a:t>
            </a:r>
            <a:r>
              <a:rPr sz="1800" b="1" spc="-20" dirty="0">
                <a:solidFill>
                  <a:srgbClr val="CC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P,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∆ = </a:t>
            </a:r>
            <a:r>
              <a:rPr sz="1800" b="1" spc="-10" dirty="0">
                <a:solidFill>
                  <a:srgbClr val="6500FF"/>
                </a:solidFill>
                <a:latin typeface="Arial"/>
                <a:cs typeface="Arial"/>
              </a:rPr>
              <a:t>yd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/ D =</a:t>
            </a:r>
            <a:r>
              <a:rPr sz="1800" b="1" spc="-10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nλ</a:t>
            </a:r>
            <a:endParaRPr sz="1800">
              <a:latin typeface="Arial"/>
              <a:cs typeface="Arial"/>
            </a:endParaRPr>
          </a:p>
          <a:p>
            <a:pPr marL="1409700">
              <a:lnSpc>
                <a:spcPct val="100000"/>
              </a:lnSpc>
              <a:spcBef>
                <a:spcPts val="1095"/>
              </a:spcBef>
            </a:pP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where n =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0, </a:t>
            </a:r>
            <a:r>
              <a:rPr sz="1800" b="1" spc="-10" dirty="0">
                <a:solidFill>
                  <a:srgbClr val="6500FF"/>
                </a:solidFill>
                <a:latin typeface="Arial"/>
                <a:cs typeface="Arial"/>
              </a:rPr>
              <a:t>1,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2, 3,</a:t>
            </a:r>
            <a:r>
              <a:rPr sz="1800" b="1" spc="-65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4105" y="2518662"/>
            <a:ext cx="1048385" cy="1677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50600"/>
              </a:lnSpc>
              <a:spcBef>
                <a:spcPts val="100"/>
              </a:spcBef>
            </a:pPr>
            <a:r>
              <a:rPr sz="1800" b="1" dirty="0">
                <a:solidFill>
                  <a:srgbClr val="006565"/>
                </a:solidFill>
                <a:latin typeface="Arial"/>
                <a:cs typeface="Arial"/>
              </a:rPr>
              <a:t>For n = </a:t>
            </a:r>
            <a:r>
              <a:rPr sz="1800" b="1" spc="-5" dirty="0">
                <a:solidFill>
                  <a:srgbClr val="006565"/>
                </a:solidFill>
                <a:latin typeface="Arial"/>
                <a:cs typeface="Arial"/>
              </a:rPr>
              <a:t>0,  </a:t>
            </a:r>
            <a:r>
              <a:rPr sz="1800" b="1" dirty="0">
                <a:solidFill>
                  <a:srgbClr val="006565"/>
                </a:solidFill>
                <a:latin typeface="Arial"/>
                <a:cs typeface="Arial"/>
              </a:rPr>
              <a:t>For n = </a:t>
            </a:r>
            <a:r>
              <a:rPr sz="1800" b="1" spc="-5" dirty="0">
                <a:solidFill>
                  <a:srgbClr val="006565"/>
                </a:solidFill>
                <a:latin typeface="Arial"/>
                <a:cs typeface="Arial"/>
              </a:rPr>
              <a:t>1,  </a:t>
            </a:r>
            <a:r>
              <a:rPr sz="1800" b="1" dirty="0">
                <a:solidFill>
                  <a:srgbClr val="006565"/>
                </a:solidFill>
                <a:latin typeface="Arial"/>
                <a:cs typeface="Arial"/>
              </a:rPr>
              <a:t>For n = </a:t>
            </a:r>
            <a:r>
              <a:rPr sz="1800" b="1" spc="-5" dirty="0">
                <a:solidFill>
                  <a:srgbClr val="006565"/>
                </a:solidFill>
                <a:latin typeface="Arial"/>
                <a:cs typeface="Arial"/>
              </a:rPr>
              <a:t>2,  </a:t>
            </a:r>
            <a:r>
              <a:rPr sz="1800" b="1" dirty="0">
                <a:solidFill>
                  <a:srgbClr val="006565"/>
                </a:solidFill>
                <a:latin typeface="Arial"/>
                <a:cs typeface="Arial"/>
              </a:rPr>
              <a:t>For n =</a:t>
            </a:r>
            <a:r>
              <a:rPr sz="1800" b="1" spc="-110" dirty="0">
                <a:solidFill>
                  <a:srgbClr val="00656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565"/>
                </a:solidFill>
                <a:latin typeface="Arial"/>
                <a:cs typeface="Arial"/>
              </a:rPr>
              <a:t>n,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8306" y="2209291"/>
            <a:ext cx="2059305" cy="1986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678180" indent="70485">
              <a:lnSpc>
                <a:spcPct val="1317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y = n D λ /</a:t>
            </a:r>
            <a:r>
              <a:rPr sz="1800" b="1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  </a:t>
            </a:r>
            <a:r>
              <a:rPr sz="1800" b="1" spc="-10" dirty="0">
                <a:solidFill>
                  <a:srgbClr val="006565"/>
                </a:solidFill>
                <a:latin typeface="Arial"/>
                <a:cs typeface="Arial"/>
              </a:rPr>
              <a:t>y</a:t>
            </a:r>
            <a:r>
              <a:rPr sz="1800" b="1" spc="-15" baseline="-23148" dirty="0">
                <a:solidFill>
                  <a:srgbClr val="006565"/>
                </a:solidFill>
                <a:latin typeface="Arial"/>
                <a:cs typeface="Arial"/>
              </a:rPr>
              <a:t>0 </a:t>
            </a:r>
            <a:r>
              <a:rPr sz="1800" b="1" dirty="0">
                <a:solidFill>
                  <a:srgbClr val="006565"/>
                </a:solidFill>
                <a:latin typeface="Arial"/>
                <a:cs typeface="Arial"/>
              </a:rPr>
              <a:t>=</a:t>
            </a:r>
            <a:r>
              <a:rPr sz="1800" b="1" spc="-150" dirty="0">
                <a:solidFill>
                  <a:srgbClr val="00656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565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090"/>
              </a:spcBef>
            </a:pPr>
            <a:r>
              <a:rPr sz="1800" b="1" spc="-10" dirty="0">
                <a:solidFill>
                  <a:srgbClr val="006565"/>
                </a:solidFill>
                <a:latin typeface="Arial"/>
                <a:cs typeface="Arial"/>
              </a:rPr>
              <a:t>y</a:t>
            </a:r>
            <a:r>
              <a:rPr sz="1800" b="1" spc="-15" baseline="-23148" dirty="0">
                <a:solidFill>
                  <a:srgbClr val="006565"/>
                </a:solidFill>
                <a:latin typeface="Arial"/>
                <a:cs typeface="Arial"/>
              </a:rPr>
              <a:t>1 </a:t>
            </a:r>
            <a:r>
              <a:rPr sz="1800" b="1" dirty="0">
                <a:solidFill>
                  <a:srgbClr val="006565"/>
                </a:solidFill>
                <a:latin typeface="Arial"/>
                <a:cs typeface="Arial"/>
              </a:rPr>
              <a:t>= D λ /</a:t>
            </a:r>
            <a:r>
              <a:rPr sz="1800" b="1" spc="-180" dirty="0">
                <a:solidFill>
                  <a:srgbClr val="00656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565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 marL="37465" marR="30480" indent="-12700">
              <a:lnSpc>
                <a:spcPct val="150600"/>
              </a:lnSpc>
              <a:tabLst>
                <a:tab pos="1562735" algn="l"/>
              </a:tabLst>
            </a:pPr>
            <a:r>
              <a:rPr sz="1800" b="1" spc="-15" dirty="0">
                <a:solidFill>
                  <a:srgbClr val="006565"/>
                </a:solidFill>
                <a:latin typeface="Arial"/>
                <a:cs typeface="Arial"/>
              </a:rPr>
              <a:t>y</a:t>
            </a:r>
            <a:r>
              <a:rPr sz="1800" b="1" baseline="-23148" dirty="0">
                <a:solidFill>
                  <a:srgbClr val="006565"/>
                </a:solidFill>
                <a:latin typeface="Arial"/>
                <a:cs typeface="Arial"/>
              </a:rPr>
              <a:t>2 </a:t>
            </a:r>
            <a:r>
              <a:rPr sz="1800" b="1" spc="-240" baseline="-23148" dirty="0">
                <a:solidFill>
                  <a:srgbClr val="00656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565"/>
                </a:solidFill>
                <a:latin typeface="Arial"/>
                <a:cs typeface="Arial"/>
              </a:rPr>
              <a:t>=</a:t>
            </a:r>
            <a:r>
              <a:rPr sz="1800" b="1" spc="5" dirty="0">
                <a:solidFill>
                  <a:srgbClr val="00656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565"/>
                </a:solidFill>
                <a:latin typeface="Arial"/>
                <a:cs typeface="Arial"/>
              </a:rPr>
              <a:t>2</a:t>
            </a:r>
            <a:r>
              <a:rPr sz="1800" b="1" spc="-5" dirty="0">
                <a:solidFill>
                  <a:srgbClr val="00656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565"/>
                </a:solidFill>
                <a:latin typeface="Arial"/>
                <a:cs typeface="Arial"/>
              </a:rPr>
              <a:t>D</a:t>
            </a:r>
            <a:r>
              <a:rPr sz="1800" b="1" spc="-5" dirty="0">
                <a:solidFill>
                  <a:srgbClr val="00656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565"/>
                </a:solidFill>
                <a:latin typeface="Arial"/>
                <a:cs typeface="Arial"/>
              </a:rPr>
              <a:t>λ</a:t>
            </a:r>
            <a:r>
              <a:rPr sz="1800" b="1" spc="-5" dirty="0">
                <a:solidFill>
                  <a:srgbClr val="00656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565"/>
                </a:solidFill>
                <a:latin typeface="Arial"/>
                <a:cs typeface="Arial"/>
              </a:rPr>
              <a:t>/</a:t>
            </a:r>
            <a:r>
              <a:rPr sz="1800" b="1" spc="-10" dirty="0">
                <a:solidFill>
                  <a:srgbClr val="00656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565"/>
                </a:solidFill>
                <a:latin typeface="Arial"/>
                <a:cs typeface="Arial"/>
              </a:rPr>
              <a:t>d	</a:t>
            </a:r>
            <a:r>
              <a:rPr sz="1800" b="1" spc="-5" dirty="0">
                <a:solidFill>
                  <a:srgbClr val="006565"/>
                </a:solidFill>
                <a:latin typeface="Arial"/>
                <a:cs typeface="Arial"/>
              </a:rPr>
              <a:t>…</a:t>
            </a:r>
            <a:r>
              <a:rPr sz="1800" b="1" dirty="0">
                <a:solidFill>
                  <a:srgbClr val="006565"/>
                </a:solidFill>
                <a:latin typeface="Arial"/>
                <a:cs typeface="Arial"/>
              </a:rPr>
              <a:t>…  </a:t>
            </a:r>
            <a:r>
              <a:rPr sz="1800" b="1" spc="-5" dirty="0">
                <a:solidFill>
                  <a:srgbClr val="006565"/>
                </a:solidFill>
                <a:latin typeface="Arial"/>
                <a:cs typeface="Arial"/>
              </a:rPr>
              <a:t>y</a:t>
            </a:r>
            <a:r>
              <a:rPr sz="1800" b="1" spc="-7" baseline="-23148" dirty="0">
                <a:solidFill>
                  <a:srgbClr val="006565"/>
                </a:solidFill>
                <a:latin typeface="Arial"/>
                <a:cs typeface="Arial"/>
              </a:rPr>
              <a:t>n </a:t>
            </a:r>
            <a:r>
              <a:rPr sz="1800" b="1" dirty="0">
                <a:solidFill>
                  <a:srgbClr val="006565"/>
                </a:solidFill>
                <a:latin typeface="Arial"/>
                <a:cs typeface="Arial"/>
              </a:rPr>
              <a:t>= n D λ /</a:t>
            </a:r>
            <a:r>
              <a:rPr sz="1800" b="1" spc="-195" dirty="0">
                <a:solidFill>
                  <a:srgbClr val="00656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565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46504" y="2518662"/>
            <a:ext cx="2085975" cy="1264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575310">
              <a:lnSpc>
                <a:spcPct val="1506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y</a:t>
            </a:r>
            <a:r>
              <a:rPr sz="1800" b="1" spc="-7" baseline="-23148" dirty="0">
                <a:solidFill>
                  <a:srgbClr val="0065FF"/>
                </a:solidFill>
                <a:latin typeface="Arial"/>
                <a:cs typeface="Arial"/>
              </a:rPr>
              <a:t>0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’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= D λ /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2d  y</a:t>
            </a:r>
            <a:r>
              <a:rPr sz="1800" b="1" spc="-7" baseline="-23148" dirty="0">
                <a:solidFill>
                  <a:srgbClr val="0065FF"/>
                </a:solidFill>
                <a:latin typeface="Arial"/>
                <a:cs typeface="Arial"/>
              </a:rPr>
              <a:t>1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’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3D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λ /</a:t>
            </a:r>
            <a:r>
              <a:rPr sz="1800" b="1" spc="-80" dirty="0">
                <a:solidFill>
                  <a:srgbClr val="0065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2d</a:t>
            </a:r>
            <a:endParaRPr sz="1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090"/>
              </a:spcBef>
              <a:tabLst>
                <a:tab pos="1691005" algn="l"/>
              </a:tabLst>
            </a:pP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y</a:t>
            </a:r>
            <a:r>
              <a:rPr sz="1800" b="1" spc="-7" baseline="-23148" dirty="0">
                <a:solidFill>
                  <a:srgbClr val="0065FF"/>
                </a:solidFill>
                <a:latin typeface="Arial"/>
                <a:cs typeface="Arial"/>
              </a:rPr>
              <a:t>2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’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5D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λ</a:t>
            </a:r>
            <a:r>
              <a:rPr sz="1800" b="1" spc="10" dirty="0">
                <a:solidFill>
                  <a:srgbClr val="0065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/</a:t>
            </a:r>
            <a:r>
              <a:rPr sz="1800" b="1" spc="5" dirty="0">
                <a:solidFill>
                  <a:srgbClr val="0065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2d	…..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2304" y="2518662"/>
            <a:ext cx="1048385" cy="1677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50600"/>
              </a:lnSpc>
              <a:spcBef>
                <a:spcPts val="100"/>
              </a:spcBef>
            </a:pP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For n =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0, 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For n =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1, 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For n =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2, 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For n =</a:t>
            </a:r>
            <a:r>
              <a:rPr sz="1800" b="1" spc="-110" dirty="0">
                <a:solidFill>
                  <a:srgbClr val="0065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n,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58624" y="3896358"/>
            <a:ext cx="2101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y</a:t>
            </a:r>
            <a:r>
              <a:rPr sz="1800" b="1" spc="-7" baseline="-23148" dirty="0">
                <a:solidFill>
                  <a:srgbClr val="0065FF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’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(2n+1)D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λ /</a:t>
            </a:r>
            <a:r>
              <a:rPr sz="1800" b="1" spc="-60" dirty="0">
                <a:solidFill>
                  <a:srgbClr val="0065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2d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89915" y="374396"/>
            <a:ext cx="3856354" cy="2145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00" b="1" u="heavy" spc="-5" dirty="0">
                <a:solidFill>
                  <a:srgbClr val="4C4C4C"/>
                </a:solidFill>
                <a:uFill>
                  <a:solidFill>
                    <a:srgbClr val="4C4C4C"/>
                  </a:solidFill>
                </a:uFill>
                <a:latin typeface="Arial"/>
                <a:cs typeface="Arial"/>
              </a:rPr>
              <a:t>Positions </a:t>
            </a:r>
            <a:r>
              <a:rPr sz="2200" b="1" u="heavy" dirty="0">
                <a:solidFill>
                  <a:srgbClr val="4C4C4C"/>
                </a:solidFill>
                <a:uFill>
                  <a:solidFill>
                    <a:srgbClr val="4C4C4C"/>
                  </a:solidFill>
                </a:uFill>
                <a:latin typeface="Arial"/>
                <a:cs typeface="Arial"/>
              </a:rPr>
              <a:t>of </a:t>
            </a:r>
            <a:r>
              <a:rPr sz="2200" b="1" u="heavy" spc="-5" dirty="0">
                <a:solidFill>
                  <a:srgbClr val="4C4C4C"/>
                </a:solidFill>
                <a:uFill>
                  <a:solidFill>
                    <a:srgbClr val="4C4C4C"/>
                  </a:solidFill>
                </a:uFill>
                <a:latin typeface="Arial"/>
                <a:cs typeface="Arial"/>
              </a:rPr>
              <a:t>Dark </a:t>
            </a:r>
            <a:r>
              <a:rPr sz="2200" b="1" u="heavy" dirty="0">
                <a:solidFill>
                  <a:srgbClr val="4C4C4C"/>
                </a:solidFill>
                <a:uFill>
                  <a:solidFill>
                    <a:srgbClr val="4C4C4C"/>
                  </a:solidFill>
                </a:uFill>
                <a:latin typeface="Arial"/>
                <a:cs typeface="Arial"/>
              </a:rPr>
              <a:t>Fringes:</a:t>
            </a:r>
            <a:endParaRPr sz="2200">
              <a:latin typeface="Arial"/>
              <a:cs typeface="Arial"/>
            </a:endParaRPr>
          </a:p>
          <a:p>
            <a:pPr marL="75565">
              <a:lnSpc>
                <a:spcPct val="100000"/>
              </a:lnSpc>
              <a:spcBef>
                <a:spcPts val="1789"/>
              </a:spcBef>
            </a:pP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For a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dark fringe at</a:t>
            </a:r>
            <a:r>
              <a:rPr sz="1800" b="1" spc="-25" dirty="0">
                <a:solidFill>
                  <a:srgbClr val="CC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P,</a:t>
            </a:r>
            <a:endParaRPr sz="18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095"/>
              </a:spcBef>
            </a:pP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∆ = </a:t>
            </a:r>
            <a:r>
              <a:rPr sz="1800" b="1" spc="-10" dirty="0">
                <a:solidFill>
                  <a:srgbClr val="6500FF"/>
                </a:solidFill>
                <a:latin typeface="Arial"/>
                <a:cs typeface="Arial"/>
              </a:rPr>
              <a:t>yd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/ D =</a:t>
            </a:r>
            <a:r>
              <a:rPr sz="1800" b="1" spc="-15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(2n+1)λ/2</a:t>
            </a:r>
            <a:endParaRPr sz="1800">
              <a:latin typeface="Arial"/>
              <a:cs typeface="Arial"/>
            </a:endParaRPr>
          </a:p>
          <a:p>
            <a:pPr marL="913765" marR="5080" indent="558800">
              <a:lnSpc>
                <a:spcPts val="3600"/>
              </a:lnSpc>
              <a:spcBef>
                <a:spcPts val="10"/>
              </a:spcBef>
            </a:pP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where n =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0, </a:t>
            </a:r>
            <a:r>
              <a:rPr sz="1800" b="1" spc="-10" dirty="0">
                <a:solidFill>
                  <a:srgbClr val="6500FF"/>
                </a:solidFill>
                <a:latin typeface="Arial"/>
                <a:cs typeface="Arial"/>
              </a:rPr>
              <a:t>1,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2, 3,</a:t>
            </a:r>
            <a:r>
              <a:rPr sz="1800" b="1" spc="-70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…  </a:t>
            </a:r>
            <a:r>
              <a:rPr sz="1800" b="1" dirty="0">
                <a:solidFill>
                  <a:srgbClr val="4C4C4C"/>
                </a:solidFill>
                <a:latin typeface="Arial"/>
                <a:cs typeface="Arial"/>
              </a:rPr>
              <a:t>y = </a:t>
            </a:r>
            <a:r>
              <a:rPr sz="1800" b="1" spc="-5" dirty="0">
                <a:solidFill>
                  <a:srgbClr val="4C4C4C"/>
                </a:solidFill>
                <a:latin typeface="Arial"/>
                <a:cs typeface="Arial"/>
              </a:rPr>
              <a:t>(2n+1) </a:t>
            </a:r>
            <a:r>
              <a:rPr sz="1800" b="1" dirty="0">
                <a:solidFill>
                  <a:srgbClr val="4C4C4C"/>
                </a:solidFill>
                <a:latin typeface="Arial"/>
                <a:cs typeface="Arial"/>
              </a:rPr>
              <a:t>D λ /</a:t>
            </a:r>
            <a:r>
              <a:rPr sz="1800" b="1" spc="-3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C4C4C"/>
                </a:solidFill>
                <a:latin typeface="Arial"/>
                <a:cs typeface="Arial"/>
              </a:rPr>
              <a:t>2d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98469" y="425195"/>
            <a:ext cx="4191000" cy="3886200"/>
          </a:xfrm>
          <a:custGeom>
            <a:avLst/>
            <a:gdLst/>
            <a:ahLst/>
            <a:cxnLst/>
            <a:rect l="l" t="t" r="r" b="b"/>
            <a:pathLst>
              <a:path w="4191000" h="3886200">
                <a:moveTo>
                  <a:pt x="0" y="0"/>
                </a:moveTo>
                <a:lnTo>
                  <a:pt x="0" y="3886199"/>
                </a:lnTo>
                <a:lnTo>
                  <a:pt x="4190999" y="3886199"/>
                </a:lnTo>
                <a:lnTo>
                  <a:pt x="419099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6473" y="425195"/>
            <a:ext cx="4267200" cy="3886200"/>
          </a:xfrm>
          <a:custGeom>
            <a:avLst/>
            <a:gdLst/>
            <a:ahLst/>
            <a:cxnLst/>
            <a:rect l="l" t="t" r="r" b="b"/>
            <a:pathLst>
              <a:path w="4267200" h="3886200">
                <a:moveTo>
                  <a:pt x="0" y="0"/>
                </a:moveTo>
                <a:lnTo>
                  <a:pt x="0" y="3886199"/>
                </a:lnTo>
                <a:lnTo>
                  <a:pt x="4267199" y="3886199"/>
                </a:lnTo>
                <a:lnTo>
                  <a:pt x="426719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26473" y="4463795"/>
            <a:ext cx="4267200" cy="1828800"/>
          </a:xfrm>
          <a:prstGeom prst="rect">
            <a:avLst/>
          </a:prstGeom>
          <a:solidFill>
            <a:srgbClr val="FFECDF"/>
          </a:solidFill>
          <a:ln w="9524">
            <a:solidFill>
              <a:srgbClr val="0000FF"/>
            </a:solidFill>
          </a:ln>
        </p:spPr>
        <p:txBody>
          <a:bodyPr vert="horz" wrap="square" lIns="0" tIns="130810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030"/>
              </a:spcBef>
            </a:pPr>
            <a:r>
              <a:rPr sz="1800" b="1" spc="-5" dirty="0">
                <a:solidFill>
                  <a:srgbClr val="4C4C4C"/>
                </a:solidFill>
                <a:latin typeface="Arial"/>
                <a:cs typeface="Arial"/>
              </a:rPr>
              <a:t>Expression </a:t>
            </a:r>
            <a:r>
              <a:rPr sz="1800" b="1" dirty="0">
                <a:solidFill>
                  <a:srgbClr val="4C4C4C"/>
                </a:solidFill>
                <a:latin typeface="Arial"/>
                <a:cs typeface="Arial"/>
              </a:rPr>
              <a:t>for </a:t>
            </a:r>
            <a:r>
              <a:rPr sz="1800" b="1" spc="-5" dirty="0">
                <a:solidFill>
                  <a:srgbClr val="4C4C4C"/>
                </a:solidFill>
                <a:latin typeface="Arial"/>
                <a:cs typeface="Arial"/>
              </a:rPr>
              <a:t>Dark Fringe</a:t>
            </a:r>
            <a:r>
              <a:rPr sz="1800" b="1" spc="-2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C4C4C"/>
                </a:solidFill>
                <a:latin typeface="Arial"/>
                <a:cs typeface="Arial"/>
              </a:rPr>
              <a:t>Width:</a:t>
            </a:r>
            <a:endParaRPr sz="1800">
              <a:latin typeface="Arial"/>
              <a:cs typeface="Arial"/>
            </a:endParaRPr>
          </a:p>
          <a:p>
            <a:pPr marL="167005">
              <a:lnSpc>
                <a:spcPct val="100000"/>
              </a:lnSpc>
              <a:spcBef>
                <a:spcPts val="1320"/>
              </a:spcBef>
            </a:pPr>
            <a:r>
              <a:rPr sz="1800" b="1" dirty="0">
                <a:solidFill>
                  <a:srgbClr val="FF0065"/>
                </a:solidFill>
                <a:latin typeface="Arial"/>
                <a:cs typeface="Arial"/>
              </a:rPr>
              <a:t>β</a:t>
            </a:r>
            <a:r>
              <a:rPr sz="1800" b="1" baseline="-23148" dirty="0">
                <a:solidFill>
                  <a:srgbClr val="FF0065"/>
                </a:solidFill>
                <a:latin typeface="Arial"/>
                <a:cs typeface="Arial"/>
              </a:rPr>
              <a:t>D </a:t>
            </a:r>
            <a:r>
              <a:rPr sz="1800" b="1" dirty="0">
                <a:solidFill>
                  <a:srgbClr val="FF0065"/>
                </a:solidFill>
                <a:latin typeface="Arial"/>
                <a:cs typeface="Arial"/>
              </a:rPr>
              <a:t>= </a:t>
            </a:r>
            <a:r>
              <a:rPr sz="1800" b="1" spc="-10" dirty="0">
                <a:solidFill>
                  <a:srgbClr val="FF0065"/>
                </a:solidFill>
                <a:latin typeface="Arial"/>
                <a:cs typeface="Arial"/>
              </a:rPr>
              <a:t>y</a:t>
            </a:r>
            <a:r>
              <a:rPr sz="1800" b="1" spc="-15" baseline="-23148" dirty="0">
                <a:solidFill>
                  <a:srgbClr val="FF0065"/>
                </a:solidFill>
                <a:latin typeface="Arial"/>
                <a:cs typeface="Arial"/>
              </a:rPr>
              <a:t>n </a:t>
            </a:r>
            <a:r>
              <a:rPr sz="1800" b="1" dirty="0">
                <a:solidFill>
                  <a:srgbClr val="FF0065"/>
                </a:solidFill>
                <a:latin typeface="Arial"/>
                <a:cs typeface="Arial"/>
              </a:rPr>
              <a:t>–</a:t>
            </a:r>
            <a:r>
              <a:rPr sz="1800" b="1" spc="-320" dirty="0">
                <a:solidFill>
                  <a:srgbClr val="FF006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65"/>
                </a:solidFill>
                <a:latin typeface="Arial"/>
                <a:cs typeface="Arial"/>
              </a:rPr>
              <a:t>y</a:t>
            </a:r>
            <a:r>
              <a:rPr sz="1800" b="1" spc="-7" baseline="-23148" dirty="0">
                <a:solidFill>
                  <a:srgbClr val="FF0065"/>
                </a:solidFill>
                <a:latin typeface="Arial"/>
                <a:cs typeface="Arial"/>
              </a:rPr>
              <a:t>n-1</a:t>
            </a:r>
            <a:endParaRPr sz="1800" baseline="-23148">
              <a:latin typeface="Arial"/>
              <a:cs typeface="Arial"/>
            </a:endParaRPr>
          </a:p>
          <a:p>
            <a:pPr marL="485775">
              <a:lnSpc>
                <a:spcPct val="100000"/>
              </a:lnSpc>
              <a:spcBef>
                <a:spcPts val="1090"/>
              </a:spcBef>
            </a:pPr>
            <a:r>
              <a:rPr sz="1800" b="1" dirty="0">
                <a:solidFill>
                  <a:srgbClr val="FF0065"/>
                </a:solidFill>
                <a:latin typeface="Arial"/>
                <a:cs typeface="Arial"/>
              </a:rPr>
              <a:t>= n D λ / d – (n – </a:t>
            </a:r>
            <a:r>
              <a:rPr sz="1800" b="1" spc="-5" dirty="0">
                <a:solidFill>
                  <a:srgbClr val="FF0065"/>
                </a:solidFill>
                <a:latin typeface="Arial"/>
                <a:cs typeface="Arial"/>
              </a:rPr>
              <a:t>1) </a:t>
            </a:r>
            <a:r>
              <a:rPr sz="1800" b="1" dirty="0">
                <a:solidFill>
                  <a:srgbClr val="FF0065"/>
                </a:solidFill>
                <a:latin typeface="Arial"/>
                <a:cs typeface="Arial"/>
              </a:rPr>
              <a:t>D λ /</a:t>
            </a:r>
            <a:r>
              <a:rPr sz="1800" b="1" spc="-90" dirty="0">
                <a:solidFill>
                  <a:srgbClr val="FF006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65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 marL="485775">
              <a:lnSpc>
                <a:spcPct val="100000"/>
              </a:lnSpc>
              <a:spcBef>
                <a:spcPts val="1095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= D λ /</a:t>
            </a:r>
            <a:r>
              <a:rPr sz="18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98469" y="4463795"/>
            <a:ext cx="4191000" cy="1828800"/>
          </a:xfrm>
          <a:prstGeom prst="rect">
            <a:avLst/>
          </a:prstGeom>
          <a:solidFill>
            <a:srgbClr val="FFECDF"/>
          </a:solidFill>
          <a:ln w="9524">
            <a:solidFill>
              <a:srgbClr val="0000FF"/>
            </a:solidFill>
          </a:ln>
        </p:spPr>
        <p:txBody>
          <a:bodyPr vert="horz" wrap="square" lIns="0" tIns="1308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3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Expression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Bright Fringe</a:t>
            </a:r>
            <a:r>
              <a:rPr sz="1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Width:</a:t>
            </a:r>
            <a:endParaRPr sz="1800">
              <a:latin typeface="Arial"/>
              <a:cs typeface="Arial"/>
            </a:endParaRPr>
          </a:p>
          <a:p>
            <a:pPr marL="104775">
              <a:lnSpc>
                <a:spcPct val="100000"/>
              </a:lnSpc>
              <a:spcBef>
                <a:spcPts val="1320"/>
              </a:spcBef>
            </a:pPr>
            <a:r>
              <a:rPr sz="1800" b="1" dirty="0">
                <a:solidFill>
                  <a:srgbClr val="656532"/>
                </a:solidFill>
                <a:latin typeface="Arial"/>
                <a:cs typeface="Arial"/>
              </a:rPr>
              <a:t>β</a:t>
            </a:r>
            <a:r>
              <a:rPr sz="1800" b="1" baseline="-23148" dirty="0">
                <a:solidFill>
                  <a:srgbClr val="656532"/>
                </a:solidFill>
                <a:latin typeface="Arial"/>
                <a:cs typeface="Arial"/>
              </a:rPr>
              <a:t>B </a:t>
            </a:r>
            <a:r>
              <a:rPr sz="1800" b="1" dirty="0">
                <a:solidFill>
                  <a:srgbClr val="656532"/>
                </a:solidFill>
                <a:latin typeface="Arial"/>
                <a:cs typeface="Arial"/>
              </a:rPr>
              <a:t>= </a:t>
            </a:r>
            <a:r>
              <a:rPr sz="1800" b="1" spc="-10" dirty="0">
                <a:solidFill>
                  <a:srgbClr val="656532"/>
                </a:solidFill>
                <a:latin typeface="Arial"/>
                <a:cs typeface="Arial"/>
              </a:rPr>
              <a:t>y</a:t>
            </a:r>
            <a:r>
              <a:rPr sz="1800" b="1" spc="-15" baseline="-23148" dirty="0">
                <a:solidFill>
                  <a:srgbClr val="656532"/>
                </a:solidFill>
                <a:latin typeface="Arial"/>
                <a:cs typeface="Arial"/>
              </a:rPr>
              <a:t>n</a:t>
            </a:r>
            <a:r>
              <a:rPr sz="1800" b="1" spc="-10" dirty="0">
                <a:solidFill>
                  <a:srgbClr val="656532"/>
                </a:solidFill>
                <a:latin typeface="Arial"/>
                <a:cs typeface="Arial"/>
              </a:rPr>
              <a:t>’ </a:t>
            </a:r>
            <a:r>
              <a:rPr sz="1800" b="1" dirty="0">
                <a:solidFill>
                  <a:srgbClr val="656532"/>
                </a:solidFill>
                <a:latin typeface="Arial"/>
                <a:cs typeface="Arial"/>
              </a:rPr>
              <a:t>–</a:t>
            </a:r>
            <a:r>
              <a:rPr sz="1800" b="1" spc="-175" dirty="0">
                <a:solidFill>
                  <a:srgbClr val="65653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656532"/>
                </a:solidFill>
                <a:latin typeface="Arial"/>
                <a:cs typeface="Arial"/>
              </a:rPr>
              <a:t>y</a:t>
            </a:r>
            <a:r>
              <a:rPr sz="1800" b="1" spc="-7" baseline="-23148" dirty="0">
                <a:solidFill>
                  <a:srgbClr val="656532"/>
                </a:solidFill>
                <a:latin typeface="Arial"/>
                <a:cs typeface="Arial"/>
              </a:rPr>
              <a:t>n-1</a:t>
            </a:r>
            <a:r>
              <a:rPr sz="1800" b="1" spc="-5" dirty="0">
                <a:solidFill>
                  <a:srgbClr val="656532"/>
                </a:solidFill>
                <a:latin typeface="Arial"/>
                <a:cs typeface="Arial"/>
              </a:rPr>
              <a:t>’</a:t>
            </a:r>
            <a:endParaRPr sz="1800">
              <a:latin typeface="Arial"/>
              <a:cs typeface="Arial"/>
            </a:endParaRPr>
          </a:p>
          <a:p>
            <a:pPr marL="167640">
              <a:lnSpc>
                <a:spcPct val="100000"/>
              </a:lnSpc>
              <a:spcBef>
                <a:spcPts val="1090"/>
              </a:spcBef>
            </a:pPr>
            <a:r>
              <a:rPr sz="1800" b="1" dirty="0">
                <a:solidFill>
                  <a:srgbClr val="656532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656532"/>
                </a:solidFill>
                <a:latin typeface="Arial"/>
                <a:cs typeface="Arial"/>
              </a:rPr>
              <a:t>(2n+1) </a:t>
            </a:r>
            <a:r>
              <a:rPr sz="1800" b="1" dirty="0">
                <a:solidFill>
                  <a:srgbClr val="656532"/>
                </a:solidFill>
                <a:latin typeface="Arial"/>
                <a:cs typeface="Arial"/>
              </a:rPr>
              <a:t>D λ / </a:t>
            </a:r>
            <a:r>
              <a:rPr sz="1800" b="1" spc="-5" dirty="0">
                <a:solidFill>
                  <a:srgbClr val="656532"/>
                </a:solidFill>
                <a:latin typeface="Arial"/>
                <a:cs typeface="Arial"/>
              </a:rPr>
              <a:t>2d </a:t>
            </a:r>
            <a:r>
              <a:rPr sz="1800" b="1" dirty="0">
                <a:solidFill>
                  <a:srgbClr val="656532"/>
                </a:solidFill>
                <a:latin typeface="Arial"/>
                <a:cs typeface="Arial"/>
              </a:rPr>
              <a:t>– </a:t>
            </a:r>
            <a:r>
              <a:rPr sz="1800" b="1" spc="-5" dirty="0">
                <a:solidFill>
                  <a:srgbClr val="656532"/>
                </a:solidFill>
                <a:latin typeface="Arial"/>
                <a:cs typeface="Arial"/>
              </a:rPr>
              <a:t>{2(n-1)+1} </a:t>
            </a:r>
            <a:r>
              <a:rPr sz="1800" b="1" dirty="0">
                <a:solidFill>
                  <a:srgbClr val="656532"/>
                </a:solidFill>
                <a:latin typeface="Arial"/>
                <a:cs typeface="Arial"/>
              </a:rPr>
              <a:t>D λ /</a:t>
            </a:r>
            <a:r>
              <a:rPr sz="1800" b="1" spc="-60" dirty="0">
                <a:solidFill>
                  <a:srgbClr val="65653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656532"/>
                </a:solidFill>
                <a:latin typeface="Arial"/>
                <a:cs typeface="Arial"/>
              </a:rPr>
              <a:t>2d</a:t>
            </a:r>
            <a:endParaRPr sz="1800">
              <a:latin typeface="Arial"/>
              <a:cs typeface="Arial"/>
            </a:endParaRPr>
          </a:p>
          <a:p>
            <a:pPr marL="167640">
              <a:lnSpc>
                <a:spcPct val="100000"/>
              </a:lnSpc>
              <a:spcBef>
                <a:spcPts val="1095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= D λ /</a:t>
            </a:r>
            <a:r>
              <a:rPr sz="18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1412" y="6395717"/>
            <a:ext cx="836930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sz="1800" b="1" dirty="0">
                <a:solidFill>
                  <a:srgbClr val="CC32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C3200"/>
                </a:solidFill>
                <a:latin typeface="Arial"/>
                <a:cs typeface="Arial"/>
              </a:rPr>
              <a:t>expressions </a:t>
            </a:r>
            <a:r>
              <a:rPr sz="1800" b="1" dirty="0">
                <a:solidFill>
                  <a:srgbClr val="CC3200"/>
                </a:solidFill>
                <a:latin typeface="Arial"/>
                <a:cs typeface="Arial"/>
              </a:rPr>
              <a:t>for </a:t>
            </a:r>
            <a:r>
              <a:rPr sz="1800" b="1" spc="-5" dirty="0">
                <a:solidFill>
                  <a:srgbClr val="CC3200"/>
                </a:solidFill>
                <a:latin typeface="Arial"/>
                <a:cs typeface="Arial"/>
              </a:rPr>
              <a:t>fringe </a:t>
            </a:r>
            <a:r>
              <a:rPr sz="1800" b="1" dirty="0">
                <a:solidFill>
                  <a:srgbClr val="CC3200"/>
                </a:solidFill>
                <a:latin typeface="Arial"/>
                <a:cs typeface="Arial"/>
              </a:rPr>
              <a:t>width </a:t>
            </a:r>
            <a:r>
              <a:rPr sz="1800" b="1" spc="-10" dirty="0">
                <a:solidFill>
                  <a:srgbClr val="CC3200"/>
                </a:solidFill>
                <a:latin typeface="Arial"/>
                <a:cs typeface="Arial"/>
              </a:rPr>
              <a:t>show </a:t>
            </a:r>
            <a:r>
              <a:rPr sz="1800" b="1" spc="-5" dirty="0">
                <a:solidFill>
                  <a:srgbClr val="CC3200"/>
                </a:solidFill>
                <a:latin typeface="Arial"/>
                <a:cs typeface="Arial"/>
              </a:rPr>
              <a:t>that </a:t>
            </a:r>
            <a:r>
              <a:rPr sz="1800" b="1" dirty="0">
                <a:solidFill>
                  <a:srgbClr val="CC32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C3200"/>
                </a:solidFill>
                <a:latin typeface="Arial"/>
                <a:cs typeface="Arial"/>
              </a:rPr>
              <a:t>fringes are equally spaced </a:t>
            </a:r>
            <a:r>
              <a:rPr sz="1800" b="1" dirty="0">
                <a:solidFill>
                  <a:srgbClr val="CC3200"/>
                </a:solidFill>
                <a:latin typeface="Arial"/>
                <a:cs typeface="Arial"/>
              </a:rPr>
              <a:t>on  the</a:t>
            </a:r>
            <a:r>
              <a:rPr sz="1800" b="1" spc="-10" dirty="0">
                <a:solidFill>
                  <a:srgbClr val="CC3200"/>
                </a:solidFill>
                <a:latin typeface="Arial"/>
                <a:cs typeface="Arial"/>
              </a:rPr>
              <a:t> screen.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812" y="511555"/>
            <a:ext cx="2954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/>
              <a:t>Distribution of</a:t>
            </a:r>
            <a:r>
              <a:rPr sz="2000" spc="-40" dirty="0"/>
              <a:t> </a:t>
            </a:r>
            <a:r>
              <a:rPr sz="2000" spc="-10" dirty="0"/>
              <a:t>Intensity: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2679069" y="1644395"/>
            <a:ext cx="140335" cy="609600"/>
          </a:xfrm>
          <a:custGeom>
            <a:avLst/>
            <a:gdLst/>
            <a:ahLst/>
            <a:cxnLst/>
            <a:rect l="l" t="t" r="r" b="b"/>
            <a:pathLst>
              <a:path w="140335" h="609600">
                <a:moveTo>
                  <a:pt x="0" y="609599"/>
                </a:moveTo>
                <a:lnTo>
                  <a:pt x="5744" y="533576"/>
                </a:lnTo>
                <a:lnTo>
                  <a:pt x="11542" y="458611"/>
                </a:lnTo>
                <a:lnTo>
                  <a:pt x="17383" y="385762"/>
                </a:lnTo>
                <a:lnTo>
                  <a:pt x="23255" y="316088"/>
                </a:lnTo>
                <a:lnTo>
                  <a:pt x="29148" y="250648"/>
                </a:lnTo>
                <a:lnTo>
                  <a:pt x="35051" y="190499"/>
                </a:lnTo>
                <a:lnTo>
                  <a:pt x="40955" y="136701"/>
                </a:lnTo>
                <a:lnTo>
                  <a:pt x="46848" y="90311"/>
                </a:lnTo>
                <a:lnTo>
                  <a:pt x="52720" y="52387"/>
                </a:lnTo>
                <a:lnTo>
                  <a:pt x="64359" y="6173"/>
                </a:lnTo>
                <a:lnTo>
                  <a:pt x="70103" y="0"/>
                </a:lnTo>
                <a:lnTo>
                  <a:pt x="75819" y="6173"/>
                </a:lnTo>
                <a:lnTo>
                  <a:pt x="87272" y="52387"/>
                </a:lnTo>
                <a:lnTo>
                  <a:pt x="93020" y="90311"/>
                </a:lnTo>
                <a:lnTo>
                  <a:pt x="98789" y="136701"/>
                </a:lnTo>
                <a:lnTo>
                  <a:pt x="104584" y="190499"/>
                </a:lnTo>
                <a:lnTo>
                  <a:pt x="110411" y="250648"/>
                </a:lnTo>
                <a:lnTo>
                  <a:pt x="116275" y="316088"/>
                </a:lnTo>
                <a:lnTo>
                  <a:pt x="122181" y="385762"/>
                </a:lnTo>
                <a:lnTo>
                  <a:pt x="128135" y="458611"/>
                </a:lnTo>
                <a:lnTo>
                  <a:pt x="134142" y="533576"/>
                </a:lnTo>
                <a:lnTo>
                  <a:pt x="140207" y="609599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9278" y="2253995"/>
            <a:ext cx="139065" cy="609600"/>
          </a:xfrm>
          <a:custGeom>
            <a:avLst/>
            <a:gdLst/>
            <a:ahLst/>
            <a:cxnLst/>
            <a:rect l="l" t="t" r="r" b="b"/>
            <a:pathLst>
              <a:path w="139064" h="609600">
                <a:moveTo>
                  <a:pt x="0" y="0"/>
                </a:moveTo>
                <a:lnTo>
                  <a:pt x="5714" y="76023"/>
                </a:lnTo>
                <a:lnTo>
                  <a:pt x="11429" y="150988"/>
                </a:lnTo>
                <a:lnTo>
                  <a:pt x="17144" y="223837"/>
                </a:lnTo>
                <a:lnTo>
                  <a:pt x="22859" y="293511"/>
                </a:lnTo>
                <a:lnTo>
                  <a:pt x="28574" y="358951"/>
                </a:lnTo>
                <a:lnTo>
                  <a:pt x="34289" y="419099"/>
                </a:lnTo>
                <a:lnTo>
                  <a:pt x="40004" y="472898"/>
                </a:lnTo>
                <a:lnTo>
                  <a:pt x="45719" y="519288"/>
                </a:lnTo>
                <a:lnTo>
                  <a:pt x="51434" y="557212"/>
                </a:lnTo>
                <a:lnTo>
                  <a:pt x="62864" y="603426"/>
                </a:lnTo>
                <a:lnTo>
                  <a:pt x="68579" y="609599"/>
                </a:lnTo>
                <a:lnTo>
                  <a:pt x="74180" y="604328"/>
                </a:lnTo>
                <a:lnTo>
                  <a:pt x="85236" y="564649"/>
                </a:lnTo>
                <a:lnTo>
                  <a:pt x="96125" y="491675"/>
                </a:lnTo>
                <a:lnTo>
                  <a:pt x="101518" y="444783"/>
                </a:lnTo>
                <a:lnTo>
                  <a:pt x="106881" y="392064"/>
                </a:lnTo>
                <a:lnTo>
                  <a:pt x="112220" y="334350"/>
                </a:lnTo>
                <a:lnTo>
                  <a:pt x="117538" y="272474"/>
                </a:lnTo>
                <a:lnTo>
                  <a:pt x="122839" y="207269"/>
                </a:lnTo>
                <a:lnTo>
                  <a:pt x="128127" y="139567"/>
                </a:lnTo>
                <a:lnTo>
                  <a:pt x="133407" y="70199"/>
                </a:lnTo>
                <a:lnTo>
                  <a:pt x="138683" y="0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7962" y="1644395"/>
            <a:ext cx="140335" cy="609600"/>
          </a:xfrm>
          <a:custGeom>
            <a:avLst/>
            <a:gdLst/>
            <a:ahLst/>
            <a:cxnLst/>
            <a:rect l="l" t="t" r="r" b="b"/>
            <a:pathLst>
              <a:path w="140335" h="609600">
                <a:moveTo>
                  <a:pt x="0" y="609599"/>
                </a:moveTo>
                <a:lnTo>
                  <a:pt x="6065" y="533576"/>
                </a:lnTo>
                <a:lnTo>
                  <a:pt x="12072" y="458611"/>
                </a:lnTo>
                <a:lnTo>
                  <a:pt x="18026" y="385762"/>
                </a:lnTo>
                <a:lnTo>
                  <a:pt x="23932" y="316088"/>
                </a:lnTo>
                <a:lnTo>
                  <a:pt x="29796" y="250648"/>
                </a:lnTo>
                <a:lnTo>
                  <a:pt x="35623" y="190499"/>
                </a:lnTo>
                <a:lnTo>
                  <a:pt x="41418" y="136701"/>
                </a:lnTo>
                <a:lnTo>
                  <a:pt x="47187" y="90311"/>
                </a:lnTo>
                <a:lnTo>
                  <a:pt x="52935" y="52387"/>
                </a:lnTo>
                <a:lnTo>
                  <a:pt x="64388" y="6173"/>
                </a:lnTo>
                <a:lnTo>
                  <a:pt x="70103" y="0"/>
                </a:lnTo>
                <a:lnTo>
                  <a:pt x="75848" y="6173"/>
                </a:lnTo>
                <a:lnTo>
                  <a:pt x="87487" y="52387"/>
                </a:lnTo>
                <a:lnTo>
                  <a:pt x="93359" y="90311"/>
                </a:lnTo>
                <a:lnTo>
                  <a:pt x="99252" y="136701"/>
                </a:lnTo>
                <a:lnTo>
                  <a:pt x="105155" y="190499"/>
                </a:lnTo>
                <a:lnTo>
                  <a:pt x="111059" y="250648"/>
                </a:lnTo>
                <a:lnTo>
                  <a:pt x="116952" y="316088"/>
                </a:lnTo>
                <a:lnTo>
                  <a:pt x="122824" y="385762"/>
                </a:lnTo>
                <a:lnTo>
                  <a:pt x="128665" y="458611"/>
                </a:lnTo>
                <a:lnTo>
                  <a:pt x="134463" y="533576"/>
                </a:lnTo>
                <a:lnTo>
                  <a:pt x="140207" y="609599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98169" y="2253995"/>
            <a:ext cx="140335" cy="609600"/>
          </a:xfrm>
          <a:custGeom>
            <a:avLst/>
            <a:gdLst/>
            <a:ahLst/>
            <a:cxnLst/>
            <a:rect l="l" t="t" r="r" b="b"/>
            <a:pathLst>
              <a:path w="140335" h="609600">
                <a:moveTo>
                  <a:pt x="0" y="0"/>
                </a:moveTo>
                <a:lnTo>
                  <a:pt x="5744" y="76023"/>
                </a:lnTo>
                <a:lnTo>
                  <a:pt x="11542" y="150988"/>
                </a:lnTo>
                <a:lnTo>
                  <a:pt x="17383" y="223837"/>
                </a:lnTo>
                <a:lnTo>
                  <a:pt x="23255" y="293511"/>
                </a:lnTo>
                <a:lnTo>
                  <a:pt x="29148" y="358951"/>
                </a:lnTo>
                <a:lnTo>
                  <a:pt x="35051" y="419099"/>
                </a:lnTo>
                <a:lnTo>
                  <a:pt x="40955" y="472898"/>
                </a:lnTo>
                <a:lnTo>
                  <a:pt x="46848" y="519288"/>
                </a:lnTo>
                <a:lnTo>
                  <a:pt x="52720" y="557212"/>
                </a:lnTo>
                <a:lnTo>
                  <a:pt x="64359" y="603426"/>
                </a:lnTo>
                <a:lnTo>
                  <a:pt x="70103" y="609599"/>
                </a:lnTo>
                <a:lnTo>
                  <a:pt x="75819" y="603426"/>
                </a:lnTo>
                <a:lnTo>
                  <a:pt x="87272" y="557212"/>
                </a:lnTo>
                <a:lnTo>
                  <a:pt x="93020" y="519288"/>
                </a:lnTo>
                <a:lnTo>
                  <a:pt x="98789" y="472898"/>
                </a:lnTo>
                <a:lnTo>
                  <a:pt x="104584" y="419099"/>
                </a:lnTo>
                <a:lnTo>
                  <a:pt x="110411" y="358951"/>
                </a:lnTo>
                <a:lnTo>
                  <a:pt x="116275" y="293511"/>
                </a:lnTo>
                <a:lnTo>
                  <a:pt x="122181" y="223837"/>
                </a:lnTo>
                <a:lnTo>
                  <a:pt x="128135" y="150988"/>
                </a:lnTo>
                <a:lnTo>
                  <a:pt x="134142" y="76023"/>
                </a:lnTo>
                <a:lnTo>
                  <a:pt x="140207" y="0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38377" y="1644395"/>
            <a:ext cx="139065" cy="609600"/>
          </a:xfrm>
          <a:custGeom>
            <a:avLst/>
            <a:gdLst/>
            <a:ahLst/>
            <a:cxnLst/>
            <a:rect l="l" t="t" r="r" b="b"/>
            <a:pathLst>
              <a:path w="139064" h="609600">
                <a:moveTo>
                  <a:pt x="0" y="609599"/>
                </a:moveTo>
                <a:lnTo>
                  <a:pt x="5714" y="533576"/>
                </a:lnTo>
                <a:lnTo>
                  <a:pt x="11429" y="458611"/>
                </a:lnTo>
                <a:lnTo>
                  <a:pt x="17144" y="385762"/>
                </a:lnTo>
                <a:lnTo>
                  <a:pt x="22859" y="316088"/>
                </a:lnTo>
                <a:lnTo>
                  <a:pt x="28574" y="250648"/>
                </a:lnTo>
                <a:lnTo>
                  <a:pt x="34289" y="190499"/>
                </a:lnTo>
                <a:lnTo>
                  <a:pt x="40004" y="136701"/>
                </a:lnTo>
                <a:lnTo>
                  <a:pt x="45719" y="90311"/>
                </a:lnTo>
                <a:lnTo>
                  <a:pt x="51434" y="52387"/>
                </a:lnTo>
                <a:lnTo>
                  <a:pt x="62864" y="6173"/>
                </a:lnTo>
                <a:lnTo>
                  <a:pt x="68579" y="0"/>
                </a:lnTo>
                <a:lnTo>
                  <a:pt x="74180" y="5271"/>
                </a:lnTo>
                <a:lnTo>
                  <a:pt x="85236" y="44950"/>
                </a:lnTo>
                <a:lnTo>
                  <a:pt x="96125" y="117924"/>
                </a:lnTo>
                <a:lnTo>
                  <a:pt x="101518" y="164816"/>
                </a:lnTo>
                <a:lnTo>
                  <a:pt x="106881" y="217535"/>
                </a:lnTo>
                <a:lnTo>
                  <a:pt x="112220" y="275249"/>
                </a:lnTo>
                <a:lnTo>
                  <a:pt x="117538" y="337125"/>
                </a:lnTo>
                <a:lnTo>
                  <a:pt x="122839" y="402330"/>
                </a:lnTo>
                <a:lnTo>
                  <a:pt x="128127" y="470032"/>
                </a:lnTo>
                <a:lnTo>
                  <a:pt x="133407" y="539400"/>
                </a:lnTo>
                <a:lnTo>
                  <a:pt x="138683" y="609599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77062" y="2253995"/>
            <a:ext cx="140335" cy="609600"/>
          </a:xfrm>
          <a:custGeom>
            <a:avLst/>
            <a:gdLst/>
            <a:ahLst/>
            <a:cxnLst/>
            <a:rect l="l" t="t" r="r" b="b"/>
            <a:pathLst>
              <a:path w="140335" h="609600">
                <a:moveTo>
                  <a:pt x="0" y="0"/>
                </a:moveTo>
                <a:lnTo>
                  <a:pt x="6065" y="76023"/>
                </a:lnTo>
                <a:lnTo>
                  <a:pt x="12072" y="150988"/>
                </a:lnTo>
                <a:lnTo>
                  <a:pt x="18026" y="223837"/>
                </a:lnTo>
                <a:lnTo>
                  <a:pt x="23932" y="293511"/>
                </a:lnTo>
                <a:lnTo>
                  <a:pt x="29796" y="358951"/>
                </a:lnTo>
                <a:lnTo>
                  <a:pt x="35623" y="419099"/>
                </a:lnTo>
                <a:lnTo>
                  <a:pt x="41418" y="472898"/>
                </a:lnTo>
                <a:lnTo>
                  <a:pt x="47187" y="519288"/>
                </a:lnTo>
                <a:lnTo>
                  <a:pt x="52935" y="557212"/>
                </a:lnTo>
                <a:lnTo>
                  <a:pt x="64388" y="603426"/>
                </a:lnTo>
                <a:lnTo>
                  <a:pt x="70103" y="609599"/>
                </a:lnTo>
                <a:lnTo>
                  <a:pt x="75848" y="603426"/>
                </a:lnTo>
                <a:lnTo>
                  <a:pt x="87487" y="557212"/>
                </a:lnTo>
                <a:lnTo>
                  <a:pt x="93359" y="519288"/>
                </a:lnTo>
                <a:lnTo>
                  <a:pt x="99252" y="472898"/>
                </a:lnTo>
                <a:lnTo>
                  <a:pt x="105155" y="419099"/>
                </a:lnTo>
                <a:lnTo>
                  <a:pt x="111059" y="358951"/>
                </a:lnTo>
                <a:lnTo>
                  <a:pt x="116952" y="293511"/>
                </a:lnTo>
                <a:lnTo>
                  <a:pt x="122824" y="223837"/>
                </a:lnTo>
                <a:lnTo>
                  <a:pt x="128665" y="150988"/>
                </a:lnTo>
                <a:lnTo>
                  <a:pt x="134463" y="76023"/>
                </a:lnTo>
                <a:lnTo>
                  <a:pt x="140207" y="0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17270" y="1644395"/>
            <a:ext cx="140335" cy="609600"/>
          </a:xfrm>
          <a:custGeom>
            <a:avLst/>
            <a:gdLst/>
            <a:ahLst/>
            <a:cxnLst/>
            <a:rect l="l" t="t" r="r" b="b"/>
            <a:pathLst>
              <a:path w="140335" h="609600">
                <a:moveTo>
                  <a:pt x="0" y="609599"/>
                </a:moveTo>
                <a:lnTo>
                  <a:pt x="5744" y="533576"/>
                </a:lnTo>
                <a:lnTo>
                  <a:pt x="11542" y="458611"/>
                </a:lnTo>
                <a:lnTo>
                  <a:pt x="17383" y="385762"/>
                </a:lnTo>
                <a:lnTo>
                  <a:pt x="23255" y="316088"/>
                </a:lnTo>
                <a:lnTo>
                  <a:pt x="29148" y="250648"/>
                </a:lnTo>
                <a:lnTo>
                  <a:pt x="35051" y="190499"/>
                </a:lnTo>
                <a:lnTo>
                  <a:pt x="40955" y="136701"/>
                </a:lnTo>
                <a:lnTo>
                  <a:pt x="46848" y="90311"/>
                </a:lnTo>
                <a:lnTo>
                  <a:pt x="52720" y="52387"/>
                </a:lnTo>
                <a:lnTo>
                  <a:pt x="64359" y="6173"/>
                </a:lnTo>
                <a:lnTo>
                  <a:pt x="70103" y="0"/>
                </a:lnTo>
                <a:lnTo>
                  <a:pt x="75819" y="6173"/>
                </a:lnTo>
                <a:lnTo>
                  <a:pt x="87272" y="52387"/>
                </a:lnTo>
                <a:lnTo>
                  <a:pt x="93020" y="90311"/>
                </a:lnTo>
                <a:lnTo>
                  <a:pt x="98789" y="136701"/>
                </a:lnTo>
                <a:lnTo>
                  <a:pt x="104584" y="190499"/>
                </a:lnTo>
                <a:lnTo>
                  <a:pt x="110411" y="250648"/>
                </a:lnTo>
                <a:lnTo>
                  <a:pt x="116275" y="316088"/>
                </a:lnTo>
                <a:lnTo>
                  <a:pt x="122181" y="385762"/>
                </a:lnTo>
                <a:lnTo>
                  <a:pt x="128135" y="458611"/>
                </a:lnTo>
                <a:lnTo>
                  <a:pt x="134142" y="533576"/>
                </a:lnTo>
                <a:lnTo>
                  <a:pt x="140207" y="609599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57477" y="2253995"/>
            <a:ext cx="139065" cy="609600"/>
          </a:xfrm>
          <a:custGeom>
            <a:avLst/>
            <a:gdLst/>
            <a:ahLst/>
            <a:cxnLst/>
            <a:rect l="l" t="t" r="r" b="b"/>
            <a:pathLst>
              <a:path w="139064" h="609600">
                <a:moveTo>
                  <a:pt x="0" y="0"/>
                </a:moveTo>
                <a:lnTo>
                  <a:pt x="5714" y="76023"/>
                </a:lnTo>
                <a:lnTo>
                  <a:pt x="11429" y="150988"/>
                </a:lnTo>
                <a:lnTo>
                  <a:pt x="17144" y="223837"/>
                </a:lnTo>
                <a:lnTo>
                  <a:pt x="22859" y="293511"/>
                </a:lnTo>
                <a:lnTo>
                  <a:pt x="28574" y="358951"/>
                </a:lnTo>
                <a:lnTo>
                  <a:pt x="34289" y="419099"/>
                </a:lnTo>
                <a:lnTo>
                  <a:pt x="40004" y="472898"/>
                </a:lnTo>
                <a:lnTo>
                  <a:pt x="45719" y="519288"/>
                </a:lnTo>
                <a:lnTo>
                  <a:pt x="51434" y="557212"/>
                </a:lnTo>
                <a:lnTo>
                  <a:pt x="62864" y="603426"/>
                </a:lnTo>
                <a:lnTo>
                  <a:pt x="68579" y="609599"/>
                </a:lnTo>
                <a:lnTo>
                  <a:pt x="74180" y="604328"/>
                </a:lnTo>
                <a:lnTo>
                  <a:pt x="85236" y="564649"/>
                </a:lnTo>
                <a:lnTo>
                  <a:pt x="96125" y="491675"/>
                </a:lnTo>
                <a:lnTo>
                  <a:pt x="101518" y="444783"/>
                </a:lnTo>
                <a:lnTo>
                  <a:pt x="106881" y="392064"/>
                </a:lnTo>
                <a:lnTo>
                  <a:pt x="112220" y="334350"/>
                </a:lnTo>
                <a:lnTo>
                  <a:pt x="117538" y="272474"/>
                </a:lnTo>
                <a:lnTo>
                  <a:pt x="122839" y="207269"/>
                </a:lnTo>
                <a:lnTo>
                  <a:pt x="128127" y="139567"/>
                </a:lnTo>
                <a:lnTo>
                  <a:pt x="133407" y="70199"/>
                </a:lnTo>
                <a:lnTo>
                  <a:pt x="138683" y="0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96162" y="1644395"/>
            <a:ext cx="140335" cy="609600"/>
          </a:xfrm>
          <a:custGeom>
            <a:avLst/>
            <a:gdLst/>
            <a:ahLst/>
            <a:cxnLst/>
            <a:rect l="l" t="t" r="r" b="b"/>
            <a:pathLst>
              <a:path w="140335" h="609600">
                <a:moveTo>
                  <a:pt x="0" y="609599"/>
                </a:moveTo>
                <a:lnTo>
                  <a:pt x="6065" y="533576"/>
                </a:lnTo>
                <a:lnTo>
                  <a:pt x="12072" y="458611"/>
                </a:lnTo>
                <a:lnTo>
                  <a:pt x="18026" y="385762"/>
                </a:lnTo>
                <a:lnTo>
                  <a:pt x="23932" y="316088"/>
                </a:lnTo>
                <a:lnTo>
                  <a:pt x="29796" y="250648"/>
                </a:lnTo>
                <a:lnTo>
                  <a:pt x="35623" y="190499"/>
                </a:lnTo>
                <a:lnTo>
                  <a:pt x="41418" y="136701"/>
                </a:lnTo>
                <a:lnTo>
                  <a:pt x="47187" y="90311"/>
                </a:lnTo>
                <a:lnTo>
                  <a:pt x="52935" y="52387"/>
                </a:lnTo>
                <a:lnTo>
                  <a:pt x="64388" y="6173"/>
                </a:lnTo>
                <a:lnTo>
                  <a:pt x="70103" y="0"/>
                </a:lnTo>
                <a:lnTo>
                  <a:pt x="75848" y="6173"/>
                </a:lnTo>
                <a:lnTo>
                  <a:pt x="87487" y="52387"/>
                </a:lnTo>
                <a:lnTo>
                  <a:pt x="93359" y="90311"/>
                </a:lnTo>
                <a:lnTo>
                  <a:pt x="99252" y="136701"/>
                </a:lnTo>
                <a:lnTo>
                  <a:pt x="105155" y="190499"/>
                </a:lnTo>
                <a:lnTo>
                  <a:pt x="111059" y="250648"/>
                </a:lnTo>
                <a:lnTo>
                  <a:pt x="116952" y="316088"/>
                </a:lnTo>
                <a:lnTo>
                  <a:pt x="122824" y="385762"/>
                </a:lnTo>
                <a:lnTo>
                  <a:pt x="128665" y="458611"/>
                </a:lnTo>
                <a:lnTo>
                  <a:pt x="134463" y="533576"/>
                </a:lnTo>
                <a:lnTo>
                  <a:pt x="140207" y="609599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36369" y="2253995"/>
            <a:ext cx="140335" cy="609600"/>
          </a:xfrm>
          <a:custGeom>
            <a:avLst/>
            <a:gdLst/>
            <a:ahLst/>
            <a:cxnLst/>
            <a:rect l="l" t="t" r="r" b="b"/>
            <a:pathLst>
              <a:path w="140335" h="609600">
                <a:moveTo>
                  <a:pt x="0" y="0"/>
                </a:moveTo>
                <a:lnTo>
                  <a:pt x="5744" y="76023"/>
                </a:lnTo>
                <a:lnTo>
                  <a:pt x="11542" y="150988"/>
                </a:lnTo>
                <a:lnTo>
                  <a:pt x="17383" y="223837"/>
                </a:lnTo>
                <a:lnTo>
                  <a:pt x="23255" y="293511"/>
                </a:lnTo>
                <a:lnTo>
                  <a:pt x="29148" y="358951"/>
                </a:lnTo>
                <a:lnTo>
                  <a:pt x="35051" y="419099"/>
                </a:lnTo>
                <a:lnTo>
                  <a:pt x="40955" y="472898"/>
                </a:lnTo>
                <a:lnTo>
                  <a:pt x="46848" y="519288"/>
                </a:lnTo>
                <a:lnTo>
                  <a:pt x="52720" y="557212"/>
                </a:lnTo>
                <a:lnTo>
                  <a:pt x="64359" y="603426"/>
                </a:lnTo>
                <a:lnTo>
                  <a:pt x="70103" y="609599"/>
                </a:lnTo>
                <a:lnTo>
                  <a:pt x="75819" y="603426"/>
                </a:lnTo>
                <a:lnTo>
                  <a:pt x="87272" y="557212"/>
                </a:lnTo>
                <a:lnTo>
                  <a:pt x="93020" y="519288"/>
                </a:lnTo>
                <a:lnTo>
                  <a:pt x="98789" y="472898"/>
                </a:lnTo>
                <a:lnTo>
                  <a:pt x="104584" y="419099"/>
                </a:lnTo>
                <a:lnTo>
                  <a:pt x="110411" y="358951"/>
                </a:lnTo>
                <a:lnTo>
                  <a:pt x="116275" y="293511"/>
                </a:lnTo>
                <a:lnTo>
                  <a:pt x="122181" y="223837"/>
                </a:lnTo>
                <a:lnTo>
                  <a:pt x="128135" y="150988"/>
                </a:lnTo>
                <a:lnTo>
                  <a:pt x="134142" y="76023"/>
                </a:lnTo>
                <a:lnTo>
                  <a:pt x="140207" y="0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76577" y="1644395"/>
            <a:ext cx="139065" cy="609600"/>
          </a:xfrm>
          <a:custGeom>
            <a:avLst/>
            <a:gdLst/>
            <a:ahLst/>
            <a:cxnLst/>
            <a:rect l="l" t="t" r="r" b="b"/>
            <a:pathLst>
              <a:path w="139064" h="609600">
                <a:moveTo>
                  <a:pt x="0" y="609599"/>
                </a:moveTo>
                <a:lnTo>
                  <a:pt x="5714" y="533576"/>
                </a:lnTo>
                <a:lnTo>
                  <a:pt x="11429" y="458611"/>
                </a:lnTo>
                <a:lnTo>
                  <a:pt x="17144" y="385762"/>
                </a:lnTo>
                <a:lnTo>
                  <a:pt x="22859" y="316088"/>
                </a:lnTo>
                <a:lnTo>
                  <a:pt x="28574" y="250648"/>
                </a:lnTo>
                <a:lnTo>
                  <a:pt x="34289" y="190499"/>
                </a:lnTo>
                <a:lnTo>
                  <a:pt x="40004" y="136701"/>
                </a:lnTo>
                <a:lnTo>
                  <a:pt x="45719" y="90311"/>
                </a:lnTo>
                <a:lnTo>
                  <a:pt x="51434" y="52387"/>
                </a:lnTo>
                <a:lnTo>
                  <a:pt x="62864" y="6173"/>
                </a:lnTo>
                <a:lnTo>
                  <a:pt x="68579" y="0"/>
                </a:lnTo>
                <a:lnTo>
                  <a:pt x="74180" y="5271"/>
                </a:lnTo>
                <a:lnTo>
                  <a:pt x="85236" y="44950"/>
                </a:lnTo>
                <a:lnTo>
                  <a:pt x="96125" y="117924"/>
                </a:lnTo>
                <a:lnTo>
                  <a:pt x="101518" y="164816"/>
                </a:lnTo>
                <a:lnTo>
                  <a:pt x="106881" y="217535"/>
                </a:lnTo>
                <a:lnTo>
                  <a:pt x="112220" y="275249"/>
                </a:lnTo>
                <a:lnTo>
                  <a:pt x="117538" y="337125"/>
                </a:lnTo>
                <a:lnTo>
                  <a:pt x="122839" y="402330"/>
                </a:lnTo>
                <a:lnTo>
                  <a:pt x="128127" y="470032"/>
                </a:lnTo>
                <a:lnTo>
                  <a:pt x="133407" y="539400"/>
                </a:lnTo>
                <a:lnTo>
                  <a:pt x="138683" y="609599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15262" y="2253995"/>
            <a:ext cx="140335" cy="609600"/>
          </a:xfrm>
          <a:custGeom>
            <a:avLst/>
            <a:gdLst/>
            <a:ahLst/>
            <a:cxnLst/>
            <a:rect l="l" t="t" r="r" b="b"/>
            <a:pathLst>
              <a:path w="140335" h="609600">
                <a:moveTo>
                  <a:pt x="0" y="0"/>
                </a:moveTo>
                <a:lnTo>
                  <a:pt x="6065" y="76023"/>
                </a:lnTo>
                <a:lnTo>
                  <a:pt x="12072" y="150988"/>
                </a:lnTo>
                <a:lnTo>
                  <a:pt x="18026" y="223837"/>
                </a:lnTo>
                <a:lnTo>
                  <a:pt x="23932" y="293511"/>
                </a:lnTo>
                <a:lnTo>
                  <a:pt x="29796" y="358951"/>
                </a:lnTo>
                <a:lnTo>
                  <a:pt x="35623" y="419099"/>
                </a:lnTo>
                <a:lnTo>
                  <a:pt x="41418" y="472898"/>
                </a:lnTo>
                <a:lnTo>
                  <a:pt x="47187" y="519288"/>
                </a:lnTo>
                <a:lnTo>
                  <a:pt x="52935" y="557212"/>
                </a:lnTo>
                <a:lnTo>
                  <a:pt x="64388" y="603426"/>
                </a:lnTo>
                <a:lnTo>
                  <a:pt x="70103" y="609599"/>
                </a:lnTo>
                <a:lnTo>
                  <a:pt x="75848" y="603426"/>
                </a:lnTo>
                <a:lnTo>
                  <a:pt x="87487" y="557212"/>
                </a:lnTo>
                <a:lnTo>
                  <a:pt x="93359" y="519288"/>
                </a:lnTo>
                <a:lnTo>
                  <a:pt x="99252" y="472898"/>
                </a:lnTo>
                <a:lnTo>
                  <a:pt x="105155" y="419099"/>
                </a:lnTo>
                <a:lnTo>
                  <a:pt x="111059" y="358951"/>
                </a:lnTo>
                <a:lnTo>
                  <a:pt x="116952" y="293511"/>
                </a:lnTo>
                <a:lnTo>
                  <a:pt x="122824" y="223837"/>
                </a:lnTo>
                <a:lnTo>
                  <a:pt x="128665" y="150988"/>
                </a:lnTo>
                <a:lnTo>
                  <a:pt x="134463" y="76023"/>
                </a:lnTo>
                <a:lnTo>
                  <a:pt x="140207" y="0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2673" y="1644395"/>
            <a:ext cx="140335" cy="609600"/>
          </a:xfrm>
          <a:custGeom>
            <a:avLst/>
            <a:gdLst/>
            <a:ahLst/>
            <a:cxnLst/>
            <a:rect l="l" t="t" r="r" b="b"/>
            <a:pathLst>
              <a:path w="140334" h="609600">
                <a:moveTo>
                  <a:pt x="0" y="609599"/>
                </a:moveTo>
                <a:lnTo>
                  <a:pt x="5744" y="533576"/>
                </a:lnTo>
                <a:lnTo>
                  <a:pt x="11542" y="458611"/>
                </a:lnTo>
                <a:lnTo>
                  <a:pt x="17383" y="385762"/>
                </a:lnTo>
                <a:lnTo>
                  <a:pt x="23255" y="316088"/>
                </a:lnTo>
                <a:lnTo>
                  <a:pt x="29148" y="250648"/>
                </a:lnTo>
                <a:lnTo>
                  <a:pt x="35051" y="190499"/>
                </a:lnTo>
                <a:lnTo>
                  <a:pt x="40955" y="136701"/>
                </a:lnTo>
                <a:lnTo>
                  <a:pt x="46848" y="90311"/>
                </a:lnTo>
                <a:lnTo>
                  <a:pt x="52720" y="52387"/>
                </a:lnTo>
                <a:lnTo>
                  <a:pt x="64359" y="6173"/>
                </a:lnTo>
                <a:lnTo>
                  <a:pt x="70103" y="0"/>
                </a:lnTo>
                <a:lnTo>
                  <a:pt x="75819" y="6173"/>
                </a:lnTo>
                <a:lnTo>
                  <a:pt x="87272" y="52387"/>
                </a:lnTo>
                <a:lnTo>
                  <a:pt x="93020" y="90311"/>
                </a:lnTo>
                <a:lnTo>
                  <a:pt x="98789" y="136701"/>
                </a:lnTo>
                <a:lnTo>
                  <a:pt x="104584" y="190499"/>
                </a:lnTo>
                <a:lnTo>
                  <a:pt x="110411" y="250648"/>
                </a:lnTo>
                <a:lnTo>
                  <a:pt x="116275" y="316088"/>
                </a:lnTo>
                <a:lnTo>
                  <a:pt x="122181" y="385762"/>
                </a:lnTo>
                <a:lnTo>
                  <a:pt x="128135" y="458611"/>
                </a:lnTo>
                <a:lnTo>
                  <a:pt x="134142" y="533576"/>
                </a:lnTo>
                <a:lnTo>
                  <a:pt x="140207" y="609599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2881" y="2253995"/>
            <a:ext cx="139065" cy="609600"/>
          </a:xfrm>
          <a:custGeom>
            <a:avLst/>
            <a:gdLst/>
            <a:ahLst/>
            <a:cxnLst/>
            <a:rect l="l" t="t" r="r" b="b"/>
            <a:pathLst>
              <a:path w="139065" h="609600">
                <a:moveTo>
                  <a:pt x="0" y="0"/>
                </a:moveTo>
                <a:lnTo>
                  <a:pt x="5714" y="76023"/>
                </a:lnTo>
                <a:lnTo>
                  <a:pt x="11429" y="150988"/>
                </a:lnTo>
                <a:lnTo>
                  <a:pt x="17144" y="223837"/>
                </a:lnTo>
                <a:lnTo>
                  <a:pt x="22859" y="293511"/>
                </a:lnTo>
                <a:lnTo>
                  <a:pt x="28574" y="358951"/>
                </a:lnTo>
                <a:lnTo>
                  <a:pt x="34289" y="419099"/>
                </a:lnTo>
                <a:lnTo>
                  <a:pt x="40004" y="472898"/>
                </a:lnTo>
                <a:lnTo>
                  <a:pt x="45719" y="519288"/>
                </a:lnTo>
                <a:lnTo>
                  <a:pt x="51434" y="557212"/>
                </a:lnTo>
                <a:lnTo>
                  <a:pt x="62864" y="603426"/>
                </a:lnTo>
                <a:lnTo>
                  <a:pt x="68579" y="609599"/>
                </a:lnTo>
                <a:lnTo>
                  <a:pt x="74180" y="604328"/>
                </a:lnTo>
                <a:lnTo>
                  <a:pt x="85236" y="564649"/>
                </a:lnTo>
                <a:lnTo>
                  <a:pt x="96125" y="491675"/>
                </a:lnTo>
                <a:lnTo>
                  <a:pt x="101518" y="444783"/>
                </a:lnTo>
                <a:lnTo>
                  <a:pt x="106881" y="392064"/>
                </a:lnTo>
                <a:lnTo>
                  <a:pt x="112220" y="334350"/>
                </a:lnTo>
                <a:lnTo>
                  <a:pt x="117538" y="272474"/>
                </a:lnTo>
                <a:lnTo>
                  <a:pt x="122839" y="207269"/>
                </a:lnTo>
                <a:lnTo>
                  <a:pt x="128127" y="139567"/>
                </a:lnTo>
                <a:lnTo>
                  <a:pt x="133407" y="70199"/>
                </a:lnTo>
                <a:lnTo>
                  <a:pt x="138683" y="0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81565" y="1644395"/>
            <a:ext cx="140335" cy="609600"/>
          </a:xfrm>
          <a:custGeom>
            <a:avLst/>
            <a:gdLst/>
            <a:ahLst/>
            <a:cxnLst/>
            <a:rect l="l" t="t" r="r" b="b"/>
            <a:pathLst>
              <a:path w="140334" h="609600">
                <a:moveTo>
                  <a:pt x="0" y="609599"/>
                </a:moveTo>
                <a:lnTo>
                  <a:pt x="6065" y="533576"/>
                </a:lnTo>
                <a:lnTo>
                  <a:pt x="12072" y="458611"/>
                </a:lnTo>
                <a:lnTo>
                  <a:pt x="18026" y="385762"/>
                </a:lnTo>
                <a:lnTo>
                  <a:pt x="23932" y="316088"/>
                </a:lnTo>
                <a:lnTo>
                  <a:pt x="29796" y="250648"/>
                </a:lnTo>
                <a:lnTo>
                  <a:pt x="35623" y="190499"/>
                </a:lnTo>
                <a:lnTo>
                  <a:pt x="41418" y="136701"/>
                </a:lnTo>
                <a:lnTo>
                  <a:pt x="47187" y="90311"/>
                </a:lnTo>
                <a:lnTo>
                  <a:pt x="52935" y="52387"/>
                </a:lnTo>
                <a:lnTo>
                  <a:pt x="64388" y="6173"/>
                </a:lnTo>
                <a:lnTo>
                  <a:pt x="70103" y="0"/>
                </a:lnTo>
                <a:lnTo>
                  <a:pt x="75848" y="6173"/>
                </a:lnTo>
                <a:lnTo>
                  <a:pt x="87487" y="52387"/>
                </a:lnTo>
                <a:lnTo>
                  <a:pt x="93359" y="90311"/>
                </a:lnTo>
                <a:lnTo>
                  <a:pt x="99252" y="136701"/>
                </a:lnTo>
                <a:lnTo>
                  <a:pt x="105155" y="190499"/>
                </a:lnTo>
                <a:lnTo>
                  <a:pt x="111059" y="250648"/>
                </a:lnTo>
                <a:lnTo>
                  <a:pt x="116952" y="316088"/>
                </a:lnTo>
                <a:lnTo>
                  <a:pt x="122824" y="385762"/>
                </a:lnTo>
                <a:lnTo>
                  <a:pt x="128665" y="458611"/>
                </a:lnTo>
                <a:lnTo>
                  <a:pt x="134463" y="533576"/>
                </a:lnTo>
                <a:lnTo>
                  <a:pt x="140207" y="609599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21773" y="2253995"/>
            <a:ext cx="140335" cy="609600"/>
          </a:xfrm>
          <a:custGeom>
            <a:avLst/>
            <a:gdLst/>
            <a:ahLst/>
            <a:cxnLst/>
            <a:rect l="l" t="t" r="r" b="b"/>
            <a:pathLst>
              <a:path w="140334" h="609600">
                <a:moveTo>
                  <a:pt x="0" y="0"/>
                </a:moveTo>
                <a:lnTo>
                  <a:pt x="5744" y="76023"/>
                </a:lnTo>
                <a:lnTo>
                  <a:pt x="11542" y="150988"/>
                </a:lnTo>
                <a:lnTo>
                  <a:pt x="17383" y="223837"/>
                </a:lnTo>
                <a:lnTo>
                  <a:pt x="23255" y="293511"/>
                </a:lnTo>
                <a:lnTo>
                  <a:pt x="29148" y="358951"/>
                </a:lnTo>
                <a:lnTo>
                  <a:pt x="35051" y="419099"/>
                </a:lnTo>
                <a:lnTo>
                  <a:pt x="40955" y="472898"/>
                </a:lnTo>
                <a:lnTo>
                  <a:pt x="46848" y="519288"/>
                </a:lnTo>
                <a:lnTo>
                  <a:pt x="52720" y="557212"/>
                </a:lnTo>
                <a:lnTo>
                  <a:pt x="64359" y="603426"/>
                </a:lnTo>
                <a:lnTo>
                  <a:pt x="70103" y="609599"/>
                </a:lnTo>
                <a:lnTo>
                  <a:pt x="75819" y="603426"/>
                </a:lnTo>
                <a:lnTo>
                  <a:pt x="87272" y="557212"/>
                </a:lnTo>
                <a:lnTo>
                  <a:pt x="93019" y="519288"/>
                </a:lnTo>
                <a:lnTo>
                  <a:pt x="98788" y="472898"/>
                </a:lnTo>
                <a:lnTo>
                  <a:pt x="104582" y="419099"/>
                </a:lnTo>
                <a:lnTo>
                  <a:pt x="110409" y="358951"/>
                </a:lnTo>
                <a:lnTo>
                  <a:pt x="116273" y="293511"/>
                </a:lnTo>
                <a:lnTo>
                  <a:pt x="122179" y="223837"/>
                </a:lnTo>
                <a:lnTo>
                  <a:pt x="128133" y="150988"/>
                </a:lnTo>
                <a:lnTo>
                  <a:pt x="134139" y="76023"/>
                </a:lnTo>
                <a:lnTo>
                  <a:pt x="140204" y="0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61978" y="1644395"/>
            <a:ext cx="139065" cy="609600"/>
          </a:xfrm>
          <a:custGeom>
            <a:avLst/>
            <a:gdLst/>
            <a:ahLst/>
            <a:cxnLst/>
            <a:rect l="l" t="t" r="r" b="b"/>
            <a:pathLst>
              <a:path w="139064" h="609600">
                <a:moveTo>
                  <a:pt x="0" y="609599"/>
                </a:moveTo>
                <a:lnTo>
                  <a:pt x="5714" y="533576"/>
                </a:lnTo>
                <a:lnTo>
                  <a:pt x="11429" y="458611"/>
                </a:lnTo>
                <a:lnTo>
                  <a:pt x="17144" y="385762"/>
                </a:lnTo>
                <a:lnTo>
                  <a:pt x="22859" y="316088"/>
                </a:lnTo>
                <a:lnTo>
                  <a:pt x="28574" y="250648"/>
                </a:lnTo>
                <a:lnTo>
                  <a:pt x="34289" y="190499"/>
                </a:lnTo>
                <a:lnTo>
                  <a:pt x="40004" y="136701"/>
                </a:lnTo>
                <a:lnTo>
                  <a:pt x="45719" y="90311"/>
                </a:lnTo>
                <a:lnTo>
                  <a:pt x="51434" y="52387"/>
                </a:lnTo>
                <a:lnTo>
                  <a:pt x="62864" y="6173"/>
                </a:lnTo>
                <a:lnTo>
                  <a:pt x="68579" y="0"/>
                </a:lnTo>
                <a:lnTo>
                  <a:pt x="74180" y="5271"/>
                </a:lnTo>
                <a:lnTo>
                  <a:pt x="85236" y="44950"/>
                </a:lnTo>
                <a:lnTo>
                  <a:pt x="96125" y="117924"/>
                </a:lnTo>
                <a:lnTo>
                  <a:pt x="101518" y="164816"/>
                </a:lnTo>
                <a:lnTo>
                  <a:pt x="106881" y="217535"/>
                </a:lnTo>
                <a:lnTo>
                  <a:pt x="112220" y="275249"/>
                </a:lnTo>
                <a:lnTo>
                  <a:pt x="117538" y="337125"/>
                </a:lnTo>
                <a:lnTo>
                  <a:pt x="122839" y="402330"/>
                </a:lnTo>
                <a:lnTo>
                  <a:pt x="128127" y="470032"/>
                </a:lnTo>
                <a:lnTo>
                  <a:pt x="133407" y="539400"/>
                </a:lnTo>
                <a:lnTo>
                  <a:pt x="138683" y="609599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00662" y="2253995"/>
            <a:ext cx="140335" cy="609600"/>
          </a:xfrm>
          <a:custGeom>
            <a:avLst/>
            <a:gdLst/>
            <a:ahLst/>
            <a:cxnLst/>
            <a:rect l="l" t="t" r="r" b="b"/>
            <a:pathLst>
              <a:path w="140335" h="609600">
                <a:moveTo>
                  <a:pt x="0" y="0"/>
                </a:moveTo>
                <a:lnTo>
                  <a:pt x="6065" y="76023"/>
                </a:lnTo>
                <a:lnTo>
                  <a:pt x="12072" y="150988"/>
                </a:lnTo>
                <a:lnTo>
                  <a:pt x="18026" y="223837"/>
                </a:lnTo>
                <a:lnTo>
                  <a:pt x="23932" y="293511"/>
                </a:lnTo>
                <a:lnTo>
                  <a:pt x="29796" y="358951"/>
                </a:lnTo>
                <a:lnTo>
                  <a:pt x="35623" y="419099"/>
                </a:lnTo>
                <a:lnTo>
                  <a:pt x="41418" y="472898"/>
                </a:lnTo>
                <a:lnTo>
                  <a:pt x="47187" y="519288"/>
                </a:lnTo>
                <a:lnTo>
                  <a:pt x="52935" y="557212"/>
                </a:lnTo>
                <a:lnTo>
                  <a:pt x="64388" y="603426"/>
                </a:lnTo>
                <a:lnTo>
                  <a:pt x="70103" y="609599"/>
                </a:lnTo>
                <a:lnTo>
                  <a:pt x="75848" y="603426"/>
                </a:lnTo>
                <a:lnTo>
                  <a:pt x="87487" y="557212"/>
                </a:lnTo>
                <a:lnTo>
                  <a:pt x="93359" y="519288"/>
                </a:lnTo>
                <a:lnTo>
                  <a:pt x="99252" y="472898"/>
                </a:lnTo>
                <a:lnTo>
                  <a:pt x="105155" y="419099"/>
                </a:lnTo>
                <a:lnTo>
                  <a:pt x="111059" y="358951"/>
                </a:lnTo>
                <a:lnTo>
                  <a:pt x="116952" y="293511"/>
                </a:lnTo>
                <a:lnTo>
                  <a:pt x="122824" y="223837"/>
                </a:lnTo>
                <a:lnTo>
                  <a:pt x="128665" y="150988"/>
                </a:lnTo>
                <a:lnTo>
                  <a:pt x="134463" y="76023"/>
                </a:lnTo>
                <a:lnTo>
                  <a:pt x="140207" y="0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40869" y="1644395"/>
            <a:ext cx="140335" cy="609600"/>
          </a:xfrm>
          <a:custGeom>
            <a:avLst/>
            <a:gdLst/>
            <a:ahLst/>
            <a:cxnLst/>
            <a:rect l="l" t="t" r="r" b="b"/>
            <a:pathLst>
              <a:path w="140335" h="609600">
                <a:moveTo>
                  <a:pt x="0" y="609599"/>
                </a:moveTo>
                <a:lnTo>
                  <a:pt x="5744" y="533576"/>
                </a:lnTo>
                <a:lnTo>
                  <a:pt x="11542" y="458611"/>
                </a:lnTo>
                <a:lnTo>
                  <a:pt x="17383" y="385762"/>
                </a:lnTo>
                <a:lnTo>
                  <a:pt x="23255" y="316088"/>
                </a:lnTo>
                <a:lnTo>
                  <a:pt x="29148" y="250648"/>
                </a:lnTo>
                <a:lnTo>
                  <a:pt x="35051" y="190499"/>
                </a:lnTo>
                <a:lnTo>
                  <a:pt x="40955" y="136701"/>
                </a:lnTo>
                <a:lnTo>
                  <a:pt x="46848" y="90311"/>
                </a:lnTo>
                <a:lnTo>
                  <a:pt x="52720" y="52387"/>
                </a:lnTo>
                <a:lnTo>
                  <a:pt x="64359" y="6173"/>
                </a:lnTo>
                <a:lnTo>
                  <a:pt x="70103" y="0"/>
                </a:lnTo>
                <a:lnTo>
                  <a:pt x="75819" y="6173"/>
                </a:lnTo>
                <a:lnTo>
                  <a:pt x="87272" y="52387"/>
                </a:lnTo>
                <a:lnTo>
                  <a:pt x="93020" y="90311"/>
                </a:lnTo>
                <a:lnTo>
                  <a:pt x="98789" y="136701"/>
                </a:lnTo>
                <a:lnTo>
                  <a:pt x="104584" y="190499"/>
                </a:lnTo>
                <a:lnTo>
                  <a:pt x="110411" y="250648"/>
                </a:lnTo>
                <a:lnTo>
                  <a:pt x="116275" y="316088"/>
                </a:lnTo>
                <a:lnTo>
                  <a:pt x="122181" y="385762"/>
                </a:lnTo>
                <a:lnTo>
                  <a:pt x="128135" y="458611"/>
                </a:lnTo>
                <a:lnTo>
                  <a:pt x="134142" y="533576"/>
                </a:lnTo>
                <a:lnTo>
                  <a:pt x="140207" y="609599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81078" y="2253995"/>
            <a:ext cx="139065" cy="609600"/>
          </a:xfrm>
          <a:custGeom>
            <a:avLst/>
            <a:gdLst/>
            <a:ahLst/>
            <a:cxnLst/>
            <a:rect l="l" t="t" r="r" b="b"/>
            <a:pathLst>
              <a:path w="139064" h="609600">
                <a:moveTo>
                  <a:pt x="0" y="0"/>
                </a:moveTo>
                <a:lnTo>
                  <a:pt x="5714" y="76023"/>
                </a:lnTo>
                <a:lnTo>
                  <a:pt x="11429" y="150988"/>
                </a:lnTo>
                <a:lnTo>
                  <a:pt x="17144" y="223837"/>
                </a:lnTo>
                <a:lnTo>
                  <a:pt x="22859" y="293511"/>
                </a:lnTo>
                <a:lnTo>
                  <a:pt x="28574" y="358951"/>
                </a:lnTo>
                <a:lnTo>
                  <a:pt x="34289" y="419099"/>
                </a:lnTo>
                <a:lnTo>
                  <a:pt x="40004" y="472898"/>
                </a:lnTo>
                <a:lnTo>
                  <a:pt x="45719" y="519288"/>
                </a:lnTo>
                <a:lnTo>
                  <a:pt x="51434" y="557212"/>
                </a:lnTo>
                <a:lnTo>
                  <a:pt x="62864" y="603426"/>
                </a:lnTo>
                <a:lnTo>
                  <a:pt x="68579" y="609599"/>
                </a:lnTo>
                <a:lnTo>
                  <a:pt x="74180" y="604328"/>
                </a:lnTo>
                <a:lnTo>
                  <a:pt x="85236" y="564649"/>
                </a:lnTo>
                <a:lnTo>
                  <a:pt x="96125" y="491675"/>
                </a:lnTo>
                <a:lnTo>
                  <a:pt x="101518" y="444783"/>
                </a:lnTo>
                <a:lnTo>
                  <a:pt x="106881" y="392064"/>
                </a:lnTo>
                <a:lnTo>
                  <a:pt x="112220" y="334350"/>
                </a:lnTo>
                <a:lnTo>
                  <a:pt x="117538" y="272474"/>
                </a:lnTo>
                <a:lnTo>
                  <a:pt x="122839" y="207269"/>
                </a:lnTo>
                <a:lnTo>
                  <a:pt x="128127" y="139567"/>
                </a:lnTo>
                <a:lnTo>
                  <a:pt x="133407" y="70199"/>
                </a:lnTo>
                <a:lnTo>
                  <a:pt x="138683" y="0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19762" y="1644395"/>
            <a:ext cx="140335" cy="609600"/>
          </a:xfrm>
          <a:custGeom>
            <a:avLst/>
            <a:gdLst/>
            <a:ahLst/>
            <a:cxnLst/>
            <a:rect l="l" t="t" r="r" b="b"/>
            <a:pathLst>
              <a:path w="140335" h="609600">
                <a:moveTo>
                  <a:pt x="0" y="609599"/>
                </a:moveTo>
                <a:lnTo>
                  <a:pt x="6065" y="533576"/>
                </a:lnTo>
                <a:lnTo>
                  <a:pt x="12072" y="458611"/>
                </a:lnTo>
                <a:lnTo>
                  <a:pt x="18026" y="385762"/>
                </a:lnTo>
                <a:lnTo>
                  <a:pt x="23932" y="316088"/>
                </a:lnTo>
                <a:lnTo>
                  <a:pt x="29796" y="250648"/>
                </a:lnTo>
                <a:lnTo>
                  <a:pt x="35623" y="190499"/>
                </a:lnTo>
                <a:lnTo>
                  <a:pt x="41418" y="136701"/>
                </a:lnTo>
                <a:lnTo>
                  <a:pt x="47187" y="90311"/>
                </a:lnTo>
                <a:lnTo>
                  <a:pt x="52935" y="52387"/>
                </a:lnTo>
                <a:lnTo>
                  <a:pt x="64388" y="6173"/>
                </a:lnTo>
                <a:lnTo>
                  <a:pt x="70103" y="0"/>
                </a:lnTo>
                <a:lnTo>
                  <a:pt x="75848" y="6173"/>
                </a:lnTo>
                <a:lnTo>
                  <a:pt x="87487" y="52387"/>
                </a:lnTo>
                <a:lnTo>
                  <a:pt x="93359" y="90311"/>
                </a:lnTo>
                <a:lnTo>
                  <a:pt x="99252" y="136701"/>
                </a:lnTo>
                <a:lnTo>
                  <a:pt x="105155" y="190499"/>
                </a:lnTo>
                <a:lnTo>
                  <a:pt x="111059" y="250648"/>
                </a:lnTo>
                <a:lnTo>
                  <a:pt x="116952" y="316088"/>
                </a:lnTo>
                <a:lnTo>
                  <a:pt x="122824" y="385762"/>
                </a:lnTo>
                <a:lnTo>
                  <a:pt x="128665" y="458611"/>
                </a:lnTo>
                <a:lnTo>
                  <a:pt x="134463" y="533576"/>
                </a:lnTo>
                <a:lnTo>
                  <a:pt x="140207" y="609599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59969" y="2253995"/>
            <a:ext cx="140335" cy="609600"/>
          </a:xfrm>
          <a:custGeom>
            <a:avLst/>
            <a:gdLst/>
            <a:ahLst/>
            <a:cxnLst/>
            <a:rect l="l" t="t" r="r" b="b"/>
            <a:pathLst>
              <a:path w="140335" h="609600">
                <a:moveTo>
                  <a:pt x="0" y="0"/>
                </a:moveTo>
                <a:lnTo>
                  <a:pt x="5744" y="76023"/>
                </a:lnTo>
                <a:lnTo>
                  <a:pt x="11542" y="150988"/>
                </a:lnTo>
                <a:lnTo>
                  <a:pt x="17383" y="223837"/>
                </a:lnTo>
                <a:lnTo>
                  <a:pt x="23255" y="293511"/>
                </a:lnTo>
                <a:lnTo>
                  <a:pt x="29148" y="358951"/>
                </a:lnTo>
                <a:lnTo>
                  <a:pt x="35051" y="419099"/>
                </a:lnTo>
                <a:lnTo>
                  <a:pt x="40955" y="472898"/>
                </a:lnTo>
                <a:lnTo>
                  <a:pt x="46848" y="519288"/>
                </a:lnTo>
                <a:lnTo>
                  <a:pt x="52720" y="557212"/>
                </a:lnTo>
                <a:lnTo>
                  <a:pt x="64359" y="603426"/>
                </a:lnTo>
                <a:lnTo>
                  <a:pt x="70103" y="609599"/>
                </a:lnTo>
                <a:lnTo>
                  <a:pt x="75819" y="603426"/>
                </a:lnTo>
                <a:lnTo>
                  <a:pt x="87272" y="557212"/>
                </a:lnTo>
                <a:lnTo>
                  <a:pt x="93020" y="519288"/>
                </a:lnTo>
                <a:lnTo>
                  <a:pt x="98789" y="472898"/>
                </a:lnTo>
                <a:lnTo>
                  <a:pt x="104584" y="419099"/>
                </a:lnTo>
                <a:lnTo>
                  <a:pt x="110411" y="358951"/>
                </a:lnTo>
                <a:lnTo>
                  <a:pt x="116275" y="293511"/>
                </a:lnTo>
                <a:lnTo>
                  <a:pt x="122181" y="223837"/>
                </a:lnTo>
                <a:lnTo>
                  <a:pt x="128135" y="150988"/>
                </a:lnTo>
                <a:lnTo>
                  <a:pt x="134142" y="76023"/>
                </a:lnTo>
                <a:lnTo>
                  <a:pt x="140207" y="0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00178" y="1644395"/>
            <a:ext cx="139065" cy="609600"/>
          </a:xfrm>
          <a:custGeom>
            <a:avLst/>
            <a:gdLst/>
            <a:ahLst/>
            <a:cxnLst/>
            <a:rect l="l" t="t" r="r" b="b"/>
            <a:pathLst>
              <a:path w="139064" h="609600">
                <a:moveTo>
                  <a:pt x="0" y="609599"/>
                </a:moveTo>
                <a:lnTo>
                  <a:pt x="5714" y="533576"/>
                </a:lnTo>
                <a:lnTo>
                  <a:pt x="11429" y="458611"/>
                </a:lnTo>
                <a:lnTo>
                  <a:pt x="17144" y="385762"/>
                </a:lnTo>
                <a:lnTo>
                  <a:pt x="22859" y="316088"/>
                </a:lnTo>
                <a:lnTo>
                  <a:pt x="28574" y="250648"/>
                </a:lnTo>
                <a:lnTo>
                  <a:pt x="34289" y="190499"/>
                </a:lnTo>
                <a:lnTo>
                  <a:pt x="40004" y="136701"/>
                </a:lnTo>
                <a:lnTo>
                  <a:pt x="45719" y="90311"/>
                </a:lnTo>
                <a:lnTo>
                  <a:pt x="51434" y="52387"/>
                </a:lnTo>
                <a:lnTo>
                  <a:pt x="62864" y="6173"/>
                </a:lnTo>
                <a:lnTo>
                  <a:pt x="68579" y="0"/>
                </a:lnTo>
                <a:lnTo>
                  <a:pt x="74180" y="5271"/>
                </a:lnTo>
                <a:lnTo>
                  <a:pt x="85236" y="44950"/>
                </a:lnTo>
                <a:lnTo>
                  <a:pt x="96125" y="117924"/>
                </a:lnTo>
                <a:lnTo>
                  <a:pt x="101518" y="164816"/>
                </a:lnTo>
                <a:lnTo>
                  <a:pt x="106881" y="217535"/>
                </a:lnTo>
                <a:lnTo>
                  <a:pt x="112220" y="275249"/>
                </a:lnTo>
                <a:lnTo>
                  <a:pt x="117538" y="337125"/>
                </a:lnTo>
                <a:lnTo>
                  <a:pt x="122839" y="402330"/>
                </a:lnTo>
                <a:lnTo>
                  <a:pt x="128127" y="470032"/>
                </a:lnTo>
                <a:lnTo>
                  <a:pt x="133407" y="539400"/>
                </a:lnTo>
                <a:lnTo>
                  <a:pt x="138683" y="609599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38862" y="2253995"/>
            <a:ext cx="140335" cy="609600"/>
          </a:xfrm>
          <a:custGeom>
            <a:avLst/>
            <a:gdLst/>
            <a:ahLst/>
            <a:cxnLst/>
            <a:rect l="l" t="t" r="r" b="b"/>
            <a:pathLst>
              <a:path w="140335" h="609600">
                <a:moveTo>
                  <a:pt x="0" y="0"/>
                </a:moveTo>
                <a:lnTo>
                  <a:pt x="6065" y="76023"/>
                </a:lnTo>
                <a:lnTo>
                  <a:pt x="12072" y="150988"/>
                </a:lnTo>
                <a:lnTo>
                  <a:pt x="18026" y="223837"/>
                </a:lnTo>
                <a:lnTo>
                  <a:pt x="23932" y="293511"/>
                </a:lnTo>
                <a:lnTo>
                  <a:pt x="29796" y="358951"/>
                </a:lnTo>
                <a:lnTo>
                  <a:pt x="35623" y="419099"/>
                </a:lnTo>
                <a:lnTo>
                  <a:pt x="41418" y="472898"/>
                </a:lnTo>
                <a:lnTo>
                  <a:pt x="47187" y="519288"/>
                </a:lnTo>
                <a:lnTo>
                  <a:pt x="52935" y="557212"/>
                </a:lnTo>
                <a:lnTo>
                  <a:pt x="64388" y="603426"/>
                </a:lnTo>
                <a:lnTo>
                  <a:pt x="70103" y="609599"/>
                </a:lnTo>
                <a:lnTo>
                  <a:pt x="75848" y="603426"/>
                </a:lnTo>
                <a:lnTo>
                  <a:pt x="87487" y="557212"/>
                </a:lnTo>
                <a:lnTo>
                  <a:pt x="93359" y="519288"/>
                </a:lnTo>
                <a:lnTo>
                  <a:pt x="99252" y="472898"/>
                </a:lnTo>
                <a:lnTo>
                  <a:pt x="105155" y="419099"/>
                </a:lnTo>
                <a:lnTo>
                  <a:pt x="111059" y="358951"/>
                </a:lnTo>
                <a:lnTo>
                  <a:pt x="116952" y="293511"/>
                </a:lnTo>
                <a:lnTo>
                  <a:pt x="122824" y="223837"/>
                </a:lnTo>
                <a:lnTo>
                  <a:pt x="128665" y="150988"/>
                </a:lnTo>
                <a:lnTo>
                  <a:pt x="134463" y="76023"/>
                </a:lnTo>
                <a:lnTo>
                  <a:pt x="140207" y="0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6473" y="1491996"/>
            <a:ext cx="304800" cy="1371600"/>
          </a:xfrm>
          <a:custGeom>
            <a:avLst/>
            <a:gdLst/>
            <a:ahLst/>
            <a:cxnLst/>
            <a:rect l="l" t="t" r="r" b="b"/>
            <a:pathLst>
              <a:path w="304800" h="1371600">
                <a:moveTo>
                  <a:pt x="0" y="0"/>
                </a:moveTo>
                <a:lnTo>
                  <a:pt x="0" y="1371600"/>
                </a:lnTo>
                <a:lnTo>
                  <a:pt x="304800" y="1371600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F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79270" y="1491996"/>
            <a:ext cx="304800" cy="1371600"/>
          </a:xfrm>
          <a:custGeom>
            <a:avLst/>
            <a:gdLst/>
            <a:ahLst/>
            <a:cxnLst/>
            <a:rect l="l" t="t" r="r" b="b"/>
            <a:pathLst>
              <a:path w="304800" h="1371600">
                <a:moveTo>
                  <a:pt x="0" y="0"/>
                </a:moveTo>
                <a:lnTo>
                  <a:pt x="0" y="1371600"/>
                </a:lnTo>
                <a:lnTo>
                  <a:pt x="304800" y="1371600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F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02673" y="2825496"/>
            <a:ext cx="3505200" cy="76200"/>
          </a:xfrm>
          <a:custGeom>
            <a:avLst/>
            <a:gdLst/>
            <a:ahLst/>
            <a:cxnLst/>
            <a:rect l="l" t="t" r="r" b="b"/>
            <a:pathLst>
              <a:path w="3505200" h="76200">
                <a:moveTo>
                  <a:pt x="76200" y="28956"/>
                </a:moveTo>
                <a:lnTo>
                  <a:pt x="76200" y="0"/>
                </a:lnTo>
                <a:lnTo>
                  <a:pt x="0" y="38100"/>
                </a:lnTo>
                <a:lnTo>
                  <a:pt x="64008" y="70104"/>
                </a:lnTo>
                <a:lnTo>
                  <a:pt x="64008" y="28956"/>
                </a:lnTo>
                <a:lnTo>
                  <a:pt x="76200" y="28956"/>
                </a:lnTo>
                <a:close/>
              </a:path>
              <a:path w="3505200" h="76200">
                <a:moveTo>
                  <a:pt x="3441189" y="47244"/>
                </a:moveTo>
                <a:lnTo>
                  <a:pt x="3441189" y="28956"/>
                </a:lnTo>
                <a:lnTo>
                  <a:pt x="64008" y="28956"/>
                </a:lnTo>
                <a:lnTo>
                  <a:pt x="64008" y="47244"/>
                </a:lnTo>
                <a:lnTo>
                  <a:pt x="3441189" y="47244"/>
                </a:lnTo>
                <a:close/>
              </a:path>
              <a:path w="3505200" h="76200">
                <a:moveTo>
                  <a:pt x="76200" y="76200"/>
                </a:moveTo>
                <a:lnTo>
                  <a:pt x="76200" y="47244"/>
                </a:lnTo>
                <a:lnTo>
                  <a:pt x="64008" y="47244"/>
                </a:lnTo>
                <a:lnTo>
                  <a:pt x="64008" y="70104"/>
                </a:lnTo>
                <a:lnTo>
                  <a:pt x="76200" y="76200"/>
                </a:lnTo>
                <a:close/>
              </a:path>
              <a:path w="3505200" h="76200">
                <a:moveTo>
                  <a:pt x="3505197" y="38100"/>
                </a:moveTo>
                <a:lnTo>
                  <a:pt x="3428997" y="0"/>
                </a:lnTo>
                <a:lnTo>
                  <a:pt x="3428997" y="28956"/>
                </a:lnTo>
                <a:lnTo>
                  <a:pt x="3441189" y="28956"/>
                </a:lnTo>
                <a:lnTo>
                  <a:pt x="3441189" y="70104"/>
                </a:lnTo>
                <a:lnTo>
                  <a:pt x="3505197" y="38100"/>
                </a:lnTo>
                <a:close/>
              </a:path>
              <a:path w="3505200" h="76200">
                <a:moveTo>
                  <a:pt x="3441189" y="70104"/>
                </a:moveTo>
                <a:lnTo>
                  <a:pt x="3441189" y="47244"/>
                </a:lnTo>
                <a:lnTo>
                  <a:pt x="3428997" y="47244"/>
                </a:lnTo>
                <a:lnTo>
                  <a:pt x="3428997" y="76200"/>
                </a:lnTo>
                <a:lnTo>
                  <a:pt x="3441189" y="70104"/>
                </a:lnTo>
                <a:close/>
              </a:path>
            </a:pathLst>
          </a:custGeom>
          <a:solidFill>
            <a:srgbClr val="9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7170" y="1339596"/>
            <a:ext cx="76200" cy="1524000"/>
          </a:xfrm>
          <a:custGeom>
            <a:avLst/>
            <a:gdLst/>
            <a:ahLst/>
            <a:cxnLst/>
            <a:rect l="l" t="t" r="r" b="b"/>
            <a:pathLst>
              <a:path w="76200" h="1524000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28956" y="76200"/>
                </a:lnTo>
                <a:lnTo>
                  <a:pt x="28956" y="64008"/>
                </a:lnTo>
                <a:lnTo>
                  <a:pt x="47244" y="64008"/>
                </a:lnTo>
                <a:lnTo>
                  <a:pt x="47244" y="76200"/>
                </a:lnTo>
                <a:lnTo>
                  <a:pt x="76200" y="76200"/>
                </a:lnTo>
                <a:close/>
              </a:path>
              <a:path w="76200" h="1524000">
                <a:moveTo>
                  <a:pt x="47244" y="76200"/>
                </a:moveTo>
                <a:lnTo>
                  <a:pt x="47244" y="64008"/>
                </a:lnTo>
                <a:lnTo>
                  <a:pt x="28956" y="64008"/>
                </a:lnTo>
                <a:lnTo>
                  <a:pt x="28956" y="76200"/>
                </a:lnTo>
                <a:lnTo>
                  <a:pt x="47244" y="76200"/>
                </a:lnTo>
                <a:close/>
              </a:path>
              <a:path w="76200" h="1524000">
                <a:moveTo>
                  <a:pt x="47244" y="1524000"/>
                </a:moveTo>
                <a:lnTo>
                  <a:pt x="47244" y="76200"/>
                </a:lnTo>
                <a:lnTo>
                  <a:pt x="28956" y="76200"/>
                </a:lnTo>
                <a:lnTo>
                  <a:pt x="28956" y="1524000"/>
                </a:lnTo>
                <a:lnTo>
                  <a:pt x="47244" y="1524000"/>
                </a:lnTo>
                <a:close/>
              </a:path>
            </a:pathLst>
          </a:custGeom>
          <a:solidFill>
            <a:srgbClr val="9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453016" y="1061719"/>
            <a:ext cx="7556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400" b="1" spc="-1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400" b="1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400" b="1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400" b="1" spc="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81616" y="289051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58023" y="282955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05210" y="281431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21615" y="680719"/>
            <a:ext cx="3874135" cy="9874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63500" marR="30480">
              <a:lnSpc>
                <a:spcPct val="100600"/>
              </a:lnSpc>
              <a:spcBef>
                <a:spcPts val="85"/>
              </a:spcBef>
            </a:pP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Suppose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the two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interfering</a:t>
            </a:r>
            <a:r>
              <a:rPr sz="1800" b="1" spc="-85" dirty="0">
                <a:solidFill>
                  <a:srgbClr val="0065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waves  </a:t>
            </a:r>
            <a:r>
              <a:rPr sz="1800" b="1" spc="-10" dirty="0">
                <a:solidFill>
                  <a:srgbClr val="0065FF"/>
                </a:solidFill>
                <a:latin typeface="Arial"/>
                <a:cs typeface="Arial"/>
              </a:rPr>
              <a:t>have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same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amplitude </a:t>
            </a:r>
            <a:r>
              <a:rPr sz="1800" b="1" spc="-10" dirty="0">
                <a:solidFill>
                  <a:srgbClr val="0065FF"/>
                </a:solidFill>
                <a:latin typeface="Arial"/>
                <a:cs typeface="Arial"/>
              </a:rPr>
              <a:t>say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‘a’,</a:t>
            </a:r>
            <a:r>
              <a:rPr sz="1800" b="1" spc="-20" dirty="0">
                <a:solidFill>
                  <a:srgbClr val="0065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then</a:t>
            </a:r>
            <a:endParaRPr sz="18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1080"/>
              </a:spcBef>
              <a:tabLst>
                <a:tab pos="1619250" algn="l"/>
              </a:tabLst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spc="-7" baseline="-23148" dirty="0">
                <a:solidFill>
                  <a:srgbClr val="FF0000"/>
                </a:solidFill>
                <a:latin typeface="Arial"/>
                <a:cs typeface="Arial"/>
              </a:rPr>
              <a:t>max</a:t>
            </a:r>
            <a:r>
              <a:rPr sz="1800" b="1" spc="240" baseline="-2314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(a+a)</a:t>
            </a:r>
            <a:r>
              <a:rPr sz="1800" b="1" spc="-7" baseline="23148" dirty="0">
                <a:solidFill>
                  <a:srgbClr val="FF0000"/>
                </a:solidFill>
                <a:latin typeface="Arial"/>
                <a:cs typeface="Arial"/>
              </a:rPr>
              <a:t>2	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i.e.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spc="-15" baseline="-23148" dirty="0">
                <a:solidFill>
                  <a:srgbClr val="FF0000"/>
                </a:solidFill>
                <a:latin typeface="Arial"/>
                <a:cs typeface="Arial"/>
              </a:rPr>
              <a:t>max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r>
              <a:rPr sz="1800" b="1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4a</a:t>
            </a:r>
            <a:r>
              <a:rPr sz="1800" b="1" spc="-15" baseline="23148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800" baseline="23148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47015" y="1781047"/>
            <a:ext cx="4013200" cy="16744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30480">
              <a:lnSpc>
                <a:spcPct val="100600"/>
              </a:lnSpc>
              <a:spcBef>
                <a:spcPts val="85"/>
              </a:spcBef>
            </a:pP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All 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bright fringes </a:t>
            </a:r>
            <a:r>
              <a:rPr sz="1800" b="1" spc="-10" dirty="0">
                <a:solidFill>
                  <a:srgbClr val="007F00"/>
                </a:solidFill>
                <a:latin typeface="Arial"/>
                <a:cs typeface="Arial"/>
              </a:rPr>
              <a:t>have 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this </a:t>
            </a:r>
            <a:r>
              <a:rPr sz="1800" b="1" spc="-10" dirty="0">
                <a:solidFill>
                  <a:srgbClr val="007F00"/>
                </a:solidFill>
                <a:latin typeface="Arial"/>
                <a:cs typeface="Arial"/>
              </a:rPr>
              <a:t>same 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intensity.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solidFill>
                  <a:srgbClr val="4C4C4C"/>
                </a:solidFill>
                <a:latin typeface="Arial"/>
                <a:cs typeface="Arial"/>
              </a:rPr>
              <a:t>I</a:t>
            </a:r>
            <a:r>
              <a:rPr sz="1800" b="1" baseline="-23148" dirty="0">
                <a:solidFill>
                  <a:srgbClr val="4C4C4C"/>
                </a:solidFill>
                <a:latin typeface="Arial"/>
                <a:cs typeface="Arial"/>
              </a:rPr>
              <a:t>min </a:t>
            </a:r>
            <a:r>
              <a:rPr sz="1800" b="1" dirty="0">
                <a:solidFill>
                  <a:srgbClr val="4C4C4C"/>
                </a:solidFill>
                <a:latin typeface="Arial"/>
                <a:cs typeface="Arial"/>
              </a:rPr>
              <a:t>=</a:t>
            </a:r>
            <a:r>
              <a:rPr sz="1800" b="1" spc="-16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C4C4C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38100" marR="779145">
              <a:lnSpc>
                <a:spcPct val="100000"/>
              </a:lnSpc>
              <a:spcBef>
                <a:spcPts val="1095"/>
              </a:spcBef>
            </a:pP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All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dark fringes </a:t>
            </a: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have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zero 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intensity.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05212" y="3422394"/>
            <a:ext cx="46247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Conditions for sustained</a:t>
            </a:r>
            <a:r>
              <a:rPr sz="2000" b="1" u="heavy" spc="-4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/>
                <a:cs typeface="Arial"/>
              </a:rPr>
              <a:t>interference: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57612" y="3628134"/>
            <a:ext cx="8277859" cy="346392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9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The two </a:t>
            </a:r>
            <a:r>
              <a:rPr sz="1800" b="1" spc="-10" dirty="0">
                <a:solidFill>
                  <a:srgbClr val="6500FF"/>
                </a:solidFill>
                <a:latin typeface="Arial"/>
                <a:cs typeface="Arial"/>
              </a:rPr>
              <a:t>sources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producing interference must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be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 coherent.</a:t>
            </a:r>
            <a:endParaRPr sz="1800">
              <a:latin typeface="Arial"/>
              <a:cs typeface="Arial"/>
            </a:endParaRPr>
          </a:p>
          <a:p>
            <a:pPr marL="354965" marR="1361440" indent="-342900">
              <a:lnSpc>
                <a:spcPct val="100000"/>
              </a:lnSpc>
              <a:spcBef>
                <a:spcPts val="109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006565"/>
                </a:solidFill>
                <a:latin typeface="Arial"/>
                <a:cs typeface="Arial"/>
              </a:rPr>
              <a:t>The two </a:t>
            </a:r>
            <a:r>
              <a:rPr sz="1800" b="1" spc="-5" dirty="0">
                <a:solidFill>
                  <a:srgbClr val="006565"/>
                </a:solidFill>
                <a:latin typeface="Arial"/>
                <a:cs typeface="Arial"/>
              </a:rPr>
              <a:t>interfering wave </a:t>
            </a:r>
            <a:r>
              <a:rPr sz="1800" b="1" dirty="0">
                <a:solidFill>
                  <a:srgbClr val="006565"/>
                </a:solidFill>
                <a:latin typeface="Arial"/>
                <a:cs typeface="Arial"/>
              </a:rPr>
              <a:t>trains </a:t>
            </a:r>
            <a:r>
              <a:rPr sz="1800" b="1" spc="-5" dirty="0">
                <a:solidFill>
                  <a:srgbClr val="006565"/>
                </a:solidFill>
                <a:latin typeface="Arial"/>
                <a:cs typeface="Arial"/>
              </a:rPr>
              <a:t>must </a:t>
            </a:r>
            <a:r>
              <a:rPr sz="1800" b="1" spc="-10" dirty="0">
                <a:solidFill>
                  <a:srgbClr val="006565"/>
                </a:solidFill>
                <a:latin typeface="Arial"/>
                <a:cs typeface="Arial"/>
              </a:rPr>
              <a:t>have </a:t>
            </a:r>
            <a:r>
              <a:rPr sz="1800" b="1" dirty="0">
                <a:solidFill>
                  <a:srgbClr val="006565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006565"/>
                </a:solidFill>
                <a:latin typeface="Arial"/>
                <a:cs typeface="Arial"/>
              </a:rPr>
              <a:t>same </a:t>
            </a:r>
            <a:r>
              <a:rPr sz="1800" b="1" spc="-5" dirty="0">
                <a:solidFill>
                  <a:srgbClr val="006565"/>
                </a:solidFill>
                <a:latin typeface="Arial"/>
                <a:cs typeface="Arial"/>
              </a:rPr>
              <a:t>plane </a:t>
            </a:r>
            <a:r>
              <a:rPr sz="1800" b="1" dirty="0">
                <a:solidFill>
                  <a:srgbClr val="006565"/>
                </a:solidFill>
                <a:latin typeface="Arial"/>
                <a:cs typeface="Arial"/>
              </a:rPr>
              <a:t>of  </a:t>
            </a:r>
            <a:r>
              <a:rPr sz="1800" b="1" spc="-5" dirty="0">
                <a:solidFill>
                  <a:srgbClr val="006565"/>
                </a:solidFill>
                <a:latin typeface="Arial"/>
                <a:cs typeface="Arial"/>
              </a:rPr>
              <a:t>polarisation.</a:t>
            </a:r>
            <a:endParaRPr sz="1800">
              <a:latin typeface="Arial"/>
              <a:cs typeface="Arial"/>
            </a:endParaRPr>
          </a:p>
          <a:p>
            <a:pPr marL="354965" marR="166370" indent="-342900">
              <a:lnSpc>
                <a:spcPct val="100299"/>
              </a:lnSpc>
              <a:spcBef>
                <a:spcPts val="109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The two </a:t>
            </a: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sources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must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be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very close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to </a:t>
            </a: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each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other and the pattern must 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be </a:t>
            </a: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observed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at a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larger distance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to </a:t>
            </a: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have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sufficient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width of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the fringe. 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(D λ /</a:t>
            </a: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d)</a:t>
            </a:r>
            <a:endParaRPr sz="18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109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sources must 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be 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monochromatic. Otherwise, the fringes 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different  colours 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will</a:t>
            </a:r>
            <a:r>
              <a:rPr sz="1800" b="1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overlap.</a:t>
            </a:r>
            <a:endParaRPr sz="1800">
              <a:latin typeface="Arial"/>
              <a:cs typeface="Arial"/>
            </a:endParaRPr>
          </a:p>
          <a:p>
            <a:pPr marL="354965" marR="740410" indent="-342900">
              <a:lnSpc>
                <a:spcPct val="100000"/>
              </a:lnSpc>
              <a:spcBef>
                <a:spcPts val="109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two waves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must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be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having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same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amplitude for better contrast  between bright and dark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fringes.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5212" y="450595"/>
            <a:ext cx="27038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3232FF"/>
                </a:solidFill>
              </a:rPr>
              <a:t>Colours in Thin</a:t>
            </a:r>
            <a:r>
              <a:rPr sz="2000" spc="-55" dirty="0">
                <a:solidFill>
                  <a:srgbClr val="3232FF"/>
                </a:solidFill>
              </a:rPr>
              <a:t> </a:t>
            </a:r>
            <a:r>
              <a:rPr sz="2000" spc="-10" dirty="0">
                <a:solidFill>
                  <a:srgbClr val="3232FF"/>
                </a:solidFill>
              </a:rPr>
              <a:t>Films: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6260470" y="1949196"/>
            <a:ext cx="266700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60469" y="1934908"/>
            <a:ext cx="2667000" cy="28575"/>
          </a:xfrm>
          <a:custGeom>
            <a:avLst/>
            <a:gdLst/>
            <a:ahLst/>
            <a:cxnLst/>
            <a:rect l="l" t="t" r="r" b="b"/>
            <a:pathLst>
              <a:path w="2667000" h="28575">
                <a:moveTo>
                  <a:pt x="0" y="0"/>
                </a:moveTo>
                <a:lnTo>
                  <a:pt x="0" y="28574"/>
                </a:lnTo>
                <a:lnTo>
                  <a:pt x="2666999" y="28574"/>
                </a:lnTo>
                <a:lnTo>
                  <a:pt x="2666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9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60469" y="3230308"/>
            <a:ext cx="2667000" cy="28575"/>
          </a:xfrm>
          <a:custGeom>
            <a:avLst/>
            <a:gdLst/>
            <a:ahLst/>
            <a:cxnLst/>
            <a:rect l="l" t="t" r="r" b="b"/>
            <a:pathLst>
              <a:path w="2667000" h="28575">
                <a:moveTo>
                  <a:pt x="0" y="0"/>
                </a:moveTo>
                <a:lnTo>
                  <a:pt x="0" y="28574"/>
                </a:lnTo>
                <a:lnTo>
                  <a:pt x="2666999" y="28574"/>
                </a:lnTo>
                <a:lnTo>
                  <a:pt x="2666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9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70069" y="1263395"/>
            <a:ext cx="0" cy="1447800"/>
          </a:xfrm>
          <a:custGeom>
            <a:avLst/>
            <a:gdLst/>
            <a:ahLst/>
            <a:cxnLst/>
            <a:rect l="l" t="t" r="r" b="b"/>
            <a:pathLst>
              <a:path h="1447800">
                <a:moveTo>
                  <a:pt x="0" y="0"/>
                </a:moveTo>
                <a:lnTo>
                  <a:pt x="0" y="1447799"/>
                </a:lnTo>
              </a:path>
            </a:pathLst>
          </a:custGeom>
          <a:ln w="1904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03469" y="2711195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199"/>
                </a:lnTo>
              </a:path>
            </a:pathLst>
          </a:custGeom>
          <a:ln w="1904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84269" y="126339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799" y="6857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22014" y="1501140"/>
            <a:ext cx="129540" cy="132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0069" y="1949195"/>
            <a:ext cx="533400" cy="1295400"/>
          </a:xfrm>
          <a:custGeom>
            <a:avLst/>
            <a:gdLst/>
            <a:ahLst/>
            <a:cxnLst/>
            <a:rect l="l" t="t" r="r" b="b"/>
            <a:pathLst>
              <a:path w="533400" h="1295400">
                <a:moveTo>
                  <a:pt x="0" y="0"/>
                </a:moveTo>
                <a:lnTo>
                  <a:pt x="533399" y="12953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84954" y="2569464"/>
            <a:ext cx="124968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03469" y="1949195"/>
            <a:ext cx="533400" cy="1295400"/>
          </a:xfrm>
          <a:custGeom>
            <a:avLst/>
            <a:gdLst/>
            <a:ahLst/>
            <a:cxnLst/>
            <a:rect l="l" t="t" r="r" b="b"/>
            <a:pathLst>
              <a:path w="533400" h="1295400">
                <a:moveTo>
                  <a:pt x="0" y="1295399"/>
                </a:moveTo>
                <a:lnTo>
                  <a:pt x="5333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18354" y="2485644"/>
            <a:ext cx="124968" cy="138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70069" y="126339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799" y="0"/>
                </a:moveTo>
                <a:lnTo>
                  <a:pt x="0" y="6857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06290" y="1578864"/>
            <a:ext cx="129540" cy="132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36869" y="126339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799" y="0"/>
                </a:moveTo>
                <a:lnTo>
                  <a:pt x="0" y="6857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73090" y="1578864"/>
            <a:ext cx="129540" cy="132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992251" y="1823719"/>
            <a:ext cx="16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8062" y="1747519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Q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86152" y="3058158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40262" y="3042918"/>
            <a:ext cx="16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870069" y="233019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399" y="0"/>
                </a:moveTo>
                <a:lnTo>
                  <a:pt x="144597" y="48036"/>
                </a:lnTo>
                <a:lnTo>
                  <a:pt x="122895" y="89855"/>
                </a:lnTo>
                <a:lnTo>
                  <a:pt x="89855" y="122895"/>
                </a:lnTo>
                <a:lnTo>
                  <a:pt x="48036" y="144597"/>
                </a:lnTo>
                <a:lnTo>
                  <a:pt x="0" y="152399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17669" y="164439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399"/>
                </a:moveTo>
                <a:lnTo>
                  <a:pt x="7802" y="104363"/>
                </a:lnTo>
                <a:lnTo>
                  <a:pt x="29504" y="62544"/>
                </a:lnTo>
                <a:lnTo>
                  <a:pt x="62544" y="29504"/>
                </a:lnTo>
                <a:lnTo>
                  <a:pt x="104363" y="7802"/>
                </a:lnTo>
                <a:lnTo>
                  <a:pt x="1523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917318" y="2448559"/>
            <a:ext cx="102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56713" y="1305559"/>
            <a:ext cx="76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279770" y="1949196"/>
            <a:ext cx="76200" cy="1295400"/>
          </a:xfrm>
          <a:custGeom>
            <a:avLst/>
            <a:gdLst/>
            <a:ahLst/>
            <a:cxnLst/>
            <a:rect l="l" t="t" r="r" b="b"/>
            <a:pathLst>
              <a:path w="76200" h="1295400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28956" y="76200"/>
                </a:lnTo>
                <a:lnTo>
                  <a:pt x="28956" y="64008"/>
                </a:lnTo>
                <a:lnTo>
                  <a:pt x="47244" y="64008"/>
                </a:lnTo>
                <a:lnTo>
                  <a:pt x="47244" y="76200"/>
                </a:lnTo>
                <a:lnTo>
                  <a:pt x="76200" y="76200"/>
                </a:lnTo>
                <a:close/>
              </a:path>
              <a:path w="76200" h="1295400">
                <a:moveTo>
                  <a:pt x="76200" y="1219200"/>
                </a:moveTo>
                <a:lnTo>
                  <a:pt x="0" y="1219200"/>
                </a:lnTo>
                <a:lnTo>
                  <a:pt x="28956" y="1277112"/>
                </a:lnTo>
                <a:lnTo>
                  <a:pt x="28956" y="1231392"/>
                </a:lnTo>
                <a:lnTo>
                  <a:pt x="47244" y="1231392"/>
                </a:lnTo>
                <a:lnTo>
                  <a:pt x="47244" y="1277112"/>
                </a:lnTo>
                <a:lnTo>
                  <a:pt x="76200" y="1219200"/>
                </a:lnTo>
                <a:close/>
              </a:path>
              <a:path w="76200" h="1295400">
                <a:moveTo>
                  <a:pt x="47244" y="76200"/>
                </a:moveTo>
                <a:lnTo>
                  <a:pt x="47244" y="64008"/>
                </a:lnTo>
                <a:lnTo>
                  <a:pt x="28956" y="64008"/>
                </a:lnTo>
                <a:lnTo>
                  <a:pt x="28956" y="76200"/>
                </a:lnTo>
                <a:lnTo>
                  <a:pt x="47244" y="76200"/>
                </a:lnTo>
                <a:close/>
              </a:path>
              <a:path w="76200" h="1295400">
                <a:moveTo>
                  <a:pt x="47244" y="1219200"/>
                </a:moveTo>
                <a:lnTo>
                  <a:pt x="47244" y="76200"/>
                </a:lnTo>
                <a:lnTo>
                  <a:pt x="28956" y="76200"/>
                </a:lnTo>
                <a:lnTo>
                  <a:pt x="28956" y="1219200"/>
                </a:lnTo>
                <a:lnTo>
                  <a:pt x="47244" y="1219200"/>
                </a:lnTo>
                <a:close/>
              </a:path>
              <a:path w="76200" h="1295400">
                <a:moveTo>
                  <a:pt x="47244" y="1277112"/>
                </a:moveTo>
                <a:lnTo>
                  <a:pt x="47244" y="1231392"/>
                </a:lnTo>
                <a:lnTo>
                  <a:pt x="28956" y="1231392"/>
                </a:lnTo>
                <a:lnTo>
                  <a:pt x="28956" y="1277112"/>
                </a:lnTo>
                <a:lnTo>
                  <a:pt x="38100" y="1295400"/>
                </a:lnTo>
                <a:lnTo>
                  <a:pt x="47244" y="1277112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430650" y="2433318"/>
            <a:ext cx="88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637914" y="205231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60" dirty="0">
                <a:solidFill>
                  <a:srgbClr val="3232FF"/>
                </a:solidFill>
                <a:latin typeface="Arial"/>
                <a:cs typeface="Arial"/>
              </a:rPr>
              <a:t>µ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727069" y="958595"/>
            <a:ext cx="3657600" cy="2667000"/>
          </a:xfrm>
          <a:custGeom>
            <a:avLst/>
            <a:gdLst/>
            <a:ahLst/>
            <a:cxnLst/>
            <a:rect l="l" t="t" r="r" b="b"/>
            <a:pathLst>
              <a:path w="3657600" h="2667000">
                <a:moveTo>
                  <a:pt x="0" y="0"/>
                </a:moveTo>
                <a:lnTo>
                  <a:pt x="0" y="2666999"/>
                </a:lnTo>
                <a:lnTo>
                  <a:pt x="3657599" y="2666999"/>
                </a:lnTo>
                <a:lnTo>
                  <a:pt x="3657599" y="0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989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005212" y="833119"/>
            <a:ext cx="3988435" cy="1811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It </a:t>
            </a: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can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be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proved that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path  difference between the light partially  reflected from PQ and that from  partially transmitted and then  reflected from RS</a:t>
            </a:r>
            <a:r>
              <a:rPr sz="1800" b="1" spc="15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is</a:t>
            </a:r>
            <a:endParaRPr sz="1800">
              <a:latin typeface="Arial"/>
              <a:cs typeface="Arial"/>
            </a:endParaRPr>
          </a:p>
          <a:p>
            <a:pPr marL="966469">
              <a:lnSpc>
                <a:spcPct val="100000"/>
              </a:lnSpc>
              <a:spcBef>
                <a:spcPts val="1095"/>
              </a:spcBef>
            </a:pPr>
            <a:r>
              <a:rPr sz="1800" b="1" dirty="0">
                <a:solidFill>
                  <a:srgbClr val="A50020"/>
                </a:solidFill>
                <a:latin typeface="Arial"/>
                <a:cs typeface="Arial"/>
              </a:rPr>
              <a:t>∆ = </a:t>
            </a:r>
            <a:r>
              <a:rPr sz="1800" b="1" spc="15" dirty="0">
                <a:solidFill>
                  <a:srgbClr val="A50020"/>
                </a:solidFill>
                <a:latin typeface="Arial"/>
                <a:cs typeface="Arial"/>
              </a:rPr>
              <a:t>2µt </a:t>
            </a:r>
            <a:r>
              <a:rPr sz="1800" b="1" spc="-5" dirty="0">
                <a:solidFill>
                  <a:srgbClr val="A50020"/>
                </a:solidFill>
                <a:latin typeface="Arial"/>
                <a:cs typeface="Arial"/>
              </a:rPr>
              <a:t>cos</a:t>
            </a:r>
            <a:r>
              <a:rPr sz="1800" b="1" spc="-50" dirty="0">
                <a:solidFill>
                  <a:srgbClr val="A500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A50020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65859" y="1915159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05208" y="2890518"/>
            <a:ext cx="3797935" cy="1398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Since there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is a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reflection at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O, the  ray </a:t>
            </a:r>
            <a:r>
              <a:rPr sz="1800" b="1" spc="10" dirty="0">
                <a:solidFill>
                  <a:srgbClr val="CC00FF"/>
                </a:solidFill>
                <a:latin typeface="Arial"/>
                <a:cs typeface="Arial"/>
              </a:rPr>
              <a:t>OA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suffers an additional phase  difference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of π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and hence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the 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corresponding path difference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of 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λ/2.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87878" y="1061719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662554" y="1915159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653157" y="1061719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02673" y="4462271"/>
            <a:ext cx="4191000" cy="1347470"/>
          </a:xfrm>
          <a:custGeom>
            <a:avLst/>
            <a:gdLst/>
            <a:ahLst/>
            <a:cxnLst/>
            <a:rect l="l" t="t" r="r" b="b"/>
            <a:pathLst>
              <a:path w="4191000" h="1347470">
                <a:moveTo>
                  <a:pt x="0" y="0"/>
                </a:moveTo>
                <a:lnTo>
                  <a:pt x="0" y="1347215"/>
                </a:lnTo>
                <a:lnTo>
                  <a:pt x="4190999" y="1347215"/>
                </a:lnTo>
                <a:lnTo>
                  <a:pt x="4190999" y="0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104771" y="4499862"/>
            <a:ext cx="3848100" cy="1261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For the </a:t>
            </a:r>
            <a:r>
              <a:rPr sz="1800" b="1" spc="-10" dirty="0">
                <a:solidFill>
                  <a:srgbClr val="007F00"/>
                </a:solidFill>
                <a:latin typeface="Arial"/>
                <a:cs typeface="Arial"/>
              </a:rPr>
              <a:t>rays </a:t>
            </a:r>
            <a:r>
              <a:rPr sz="1800" b="1" spc="5" dirty="0">
                <a:solidFill>
                  <a:srgbClr val="007F00"/>
                </a:solidFill>
                <a:latin typeface="Arial"/>
                <a:cs typeface="Arial"/>
              </a:rPr>
              <a:t>OA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and BC 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9900FF"/>
                </a:solidFill>
                <a:latin typeface="Arial"/>
                <a:cs typeface="Arial"/>
              </a:rPr>
              <a:t>interfere  constructively (Bright fringe)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, 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the 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path difference must 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be </a:t>
            </a:r>
            <a:r>
              <a:rPr sz="1800" b="1" dirty="0">
                <a:solidFill>
                  <a:srgbClr val="9900FF"/>
                </a:solidFill>
                <a:latin typeface="Arial"/>
                <a:cs typeface="Arial"/>
              </a:rPr>
              <a:t>(n + </a:t>
            </a:r>
            <a:r>
              <a:rPr sz="1800" b="1" spc="-35" dirty="0">
                <a:solidFill>
                  <a:srgbClr val="9900FF"/>
                </a:solidFill>
                <a:latin typeface="Arial"/>
                <a:cs typeface="Arial"/>
              </a:rPr>
              <a:t>½)</a:t>
            </a:r>
            <a:r>
              <a:rPr sz="1800" b="1" spc="25" dirty="0">
                <a:solidFill>
                  <a:srgbClr val="99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FF"/>
                </a:solidFill>
                <a:latin typeface="Arial"/>
                <a:cs typeface="Arial"/>
              </a:rPr>
              <a:t>λ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90"/>
              </a:spcBef>
              <a:tabLst>
                <a:tab pos="800735" algn="l"/>
              </a:tabLst>
            </a:pPr>
            <a:r>
              <a:rPr sz="1800" b="1" spc="-5" dirty="0">
                <a:solidFill>
                  <a:srgbClr val="9900FF"/>
                </a:solidFill>
                <a:latin typeface="Arial"/>
                <a:cs typeface="Arial"/>
              </a:rPr>
              <a:t>So,	</a:t>
            </a:r>
            <a:r>
              <a:rPr sz="1800" b="1" spc="20" dirty="0">
                <a:solidFill>
                  <a:srgbClr val="9900FF"/>
                </a:solidFill>
                <a:latin typeface="Arial"/>
                <a:cs typeface="Arial"/>
              </a:rPr>
              <a:t>2µt </a:t>
            </a:r>
            <a:r>
              <a:rPr sz="1800" b="1" spc="-10" dirty="0">
                <a:solidFill>
                  <a:srgbClr val="9900FF"/>
                </a:solidFill>
                <a:latin typeface="Arial"/>
                <a:cs typeface="Arial"/>
              </a:rPr>
              <a:t>cos </a:t>
            </a:r>
            <a:r>
              <a:rPr sz="1800" b="1" dirty="0">
                <a:solidFill>
                  <a:srgbClr val="9900FF"/>
                </a:solidFill>
                <a:latin typeface="Arial"/>
                <a:cs typeface="Arial"/>
              </a:rPr>
              <a:t>r = (n + </a:t>
            </a:r>
            <a:r>
              <a:rPr sz="1800" b="1" spc="-35" dirty="0">
                <a:solidFill>
                  <a:srgbClr val="9900FF"/>
                </a:solidFill>
                <a:latin typeface="Arial"/>
                <a:cs typeface="Arial"/>
              </a:rPr>
              <a:t>½)</a:t>
            </a:r>
            <a:r>
              <a:rPr sz="1800" b="1" spc="10" dirty="0">
                <a:solidFill>
                  <a:srgbClr val="99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FF"/>
                </a:solidFill>
                <a:latin typeface="Arial"/>
                <a:cs typeface="Arial"/>
              </a:rPr>
              <a:t>λ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05212" y="6090917"/>
            <a:ext cx="8587105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sz="1800" b="1" spc="-5" dirty="0">
                <a:solidFill>
                  <a:srgbClr val="653200"/>
                </a:solidFill>
                <a:latin typeface="Arial"/>
                <a:cs typeface="Arial"/>
              </a:rPr>
              <a:t>When </a:t>
            </a:r>
            <a:r>
              <a:rPr sz="1800" b="1" dirty="0">
                <a:solidFill>
                  <a:srgbClr val="653200"/>
                </a:solidFill>
                <a:latin typeface="Arial"/>
                <a:cs typeface="Arial"/>
              </a:rPr>
              <a:t>white </a:t>
            </a:r>
            <a:r>
              <a:rPr sz="1800" b="1" spc="-5" dirty="0">
                <a:solidFill>
                  <a:srgbClr val="653200"/>
                </a:solidFill>
                <a:latin typeface="Arial"/>
                <a:cs typeface="Arial"/>
              </a:rPr>
              <a:t>light from </a:t>
            </a:r>
            <a:r>
              <a:rPr sz="1800" b="1" dirty="0">
                <a:solidFill>
                  <a:srgbClr val="6532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653200"/>
                </a:solidFill>
                <a:latin typeface="Arial"/>
                <a:cs typeface="Arial"/>
              </a:rPr>
              <a:t>sun </a:t>
            </a:r>
            <a:r>
              <a:rPr sz="1800" b="1" spc="-5" dirty="0">
                <a:solidFill>
                  <a:srgbClr val="653200"/>
                </a:solidFill>
                <a:latin typeface="Arial"/>
                <a:cs typeface="Arial"/>
              </a:rPr>
              <a:t>falls </a:t>
            </a:r>
            <a:r>
              <a:rPr sz="1800" b="1" dirty="0">
                <a:solidFill>
                  <a:srgbClr val="653200"/>
                </a:solidFill>
                <a:latin typeface="Arial"/>
                <a:cs typeface="Arial"/>
              </a:rPr>
              <a:t>on </a:t>
            </a:r>
            <a:r>
              <a:rPr sz="1800" b="1" spc="-10" dirty="0">
                <a:solidFill>
                  <a:srgbClr val="653200"/>
                </a:solidFill>
                <a:latin typeface="Arial"/>
                <a:cs typeface="Arial"/>
              </a:rPr>
              <a:t>thin layer </a:t>
            </a:r>
            <a:r>
              <a:rPr sz="1800" b="1" dirty="0">
                <a:solidFill>
                  <a:srgbClr val="653200"/>
                </a:solidFill>
                <a:latin typeface="Arial"/>
                <a:cs typeface="Arial"/>
              </a:rPr>
              <a:t>of oil </a:t>
            </a:r>
            <a:r>
              <a:rPr sz="1800" b="1" spc="-10" dirty="0">
                <a:solidFill>
                  <a:srgbClr val="653200"/>
                </a:solidFill>
                <a:latin typeface="Arial"/>
                <a:cs typeface="Arial"/>
              </a:rPr>
              <a:t>spread </a:t>
            </a:r>
            <a:r>
              <a:rPr sz="1800" b="1" spc="-5" dirty="0">
                <a:solidFill>
                  <a:srgbClr val="653200"/>
                </a:solidFill>
                <a:latin typeface="Arial"/>
                <a:cs typeface="Arial"/>
              </a:rPr>
              <a:t>over </a:t>
            </a:r>
            <a:r>
              <a:rPr sz="1800" b="1" dirty="0">
                <a:solidFill>
                  <a:srgbClr val="653200"/>
                </a:solidFill>
                <a:latin typeface="Arial"/>
                <a:cs typeface="Arial"/>
              </a:rPr>
              <a:t>water in the  </a:t>
            </a:r>
            <a:r>
              <a:rPr sz="1800" b="1" spc="-5" dirty="0">
                <a:solidFill>
                  <a:srgbClr val="653200"/>
                </a:solidFill>
                <a:latin typeface="Arial"/>
                <a:cs typeface="Arial"/>
              </a:rPr>
              <a:t>rainy season, beautiful </a:t>
            </a:r>
            <a:r>
              <a:rPr sz="1800" b="1" spc="-10" dirty="0">
                <a:solidFill>
                  <a:srgbClr val="653200"/>
                </a:solidFill>
                <a:latin typeface="Arial"/>
                <a:cs typeface="Arial"/>
              </a:rPr>
              <a:t>rainbow </a:t>
            </a:r>
            <a:r>
              <a:rPr sz="1800" b="1" spc="-5" dirty="0">
                <a:solidFill>
                  <a:srgbClr val="653200"/>
                </a:solidFill>
                <a:latin typeface="Arial"/>
                <a:cs typeface="Arial"/>
              </a:rPr>
              <a:t>colours </a:t>
            </a:r>
            <a:r>
              <a:rPr sz="1800" b="1" spc="-10" dirty="0">
                <a:solidFill>
                  <a:srgbClr val="653200"/>
                </a:solidFill>
                <a:latin typeface="Arial"/>
                <a:cs typeface="Arial"/>
              </a:rPr>
              <a:t>are </a:t>
            </a:r>
            <a:r>
              <a:rPr sz="1800" b="1" spc="-5" dirty="0">
                <a:solidFill>
                  <a:srgbClr val="653200"/>
                </a:solidFill>
                <a:latin typeface="Arial"/>
                <a:cs typeface="Arial"/>
              </a:rPr>
              <a:t>formed </a:t>
            </a:r>
            <a:r>
              <a:rPr sz="1800" b="1" dirty="0">
                <a:solidFill>
                  <a:srgbClr val="653200"/>
                </a:solidFill>
                <a:latin typeface="Arial"/>
                <a:cs typeface="Arial"/>
              </a:rPr>
              <a:t>due to </a:t>
            </a:r>
            <a:r>
              <a:rPr sz="1800" b="1" spc="-5" dirty="0">
                <a:solidFill>
                  <a:srgbClr val="653200"/>
                </a:solidFill>
                <a:latin typeface="Arial"/>
                <a:cs typeface="Arial"/>
              </a:rPr>
              <a:t>interference </a:t>
            </a:r>
            <a:r>
              <a:rPr sz="1800" b="1" dirty="0">
                <a:solidFill>
                  <a:srgbClr val="653200"/>
                </a:solidFill>
                <a:latin typeface="Arial"/>
                <a:cs typeface="Arial"/>
              </a:rPr>
              <a:t>of</a:t>
            </a:r>
            <a:r>
              <a:rPr sz="1800" b="1" spc="114" dirty="0">
                <a:solidFill>
                  <a:srgbClr val="6532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653200"/>
                </a:solidFill>
                <a:latin typeface="Arial"/>
                <a:cs typeface="Arial"/>
              </a:rPr>
              <a:t>light.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422269" y="4463795"/>
            <a:ext cx="4191000" cy="1347470"/>
          </a:xfrm>
          <a:custGeom>
            <a:avLst/>
            <a:gdLst/>
            <a:ahLst/>
            <a:cxnLst/>
            <a:rect l="l" t="t" r="r" b="b"/>
            <a:pathLst>
              <a:path w="4191000" h="1347470">
                <a:moveTo>
                  <a:pt x="0" y="0"/>
                </a:moveTo>
                <a:lnTo>
                  <a:pt x="0" y="1347215"/>
                </a:lnTo>
                <a:lnTo>
                  <a:pt x="4190999" y="1347215"/>
                </a:lnTo>
                <a:lnTo>
                  <a:pt x="4190999" y="0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524369" y="4501386"/>
            <a:ext cx="3862070" cy="1261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For the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rays 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OA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and BC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3232FF"/>
                </a:solidFill>
                <a:latin typeface="Arial"/>
                <a:cs typeface="Arial"/>
              </a:rPr>
              <a:t>interfere  destructively (Dark fringe),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path  difference must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232FF"/>
                </a:solidFill>
                <a:latin typeface="Arial"/>
                <a:cs typeface="Arial"/>
              </a:rPr>
              <a:t>nλ</a:t>
            </a:r>
            <a:endParaRPr sz="18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1090"/>
              </a:spcBef>
            </a:pPr>
            <a:r>
              <a:rPr sz="1800" b="1" spc="-5" dirty="0">
                <a:solidFill>
                  <a:srgbClr val="3232FF"/>
                </a:solidFill>
                <a:latin typeface="Arial"/>
                <a:cs typeface="Arial"/>
              </a:rPr>
              <a:t>So,     </a:t>
            </a:r>
            <a:r>
              <a:rPr sz="1800" b="1" spc="490" dirty="0">
                <a:solidFill>
                  <a:srgbClr val="3232FF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3232FF"/>
                </a:solidFill>
                <a:latin typeface="Arial"/>
                <a:cs typeface="Arial"/>
              </a:rPr>
              <a:t>2µt </a:t>
            </a:r>
            <a:r>
              <a:rPr sz="1800" b="1" spc="-10" dirty="0">
                <a:solidFill>
                  <a:srgbClr val="3232FF"/>
                </a:solidFill>
                <a:latin typeface="Arial"/>
                <a:cs typeface="Arial"/>
              </a:rPr>
              <a:t>cos </a:t>
            </a:r>
            <a:r>
              <a:rPr sz="1800" b="1" dirty="0">
                <a:solidFill>
                  <a:srgbClr val="3232FF"/>
                </a:solidFill>
                <a:latin typeface="Arial"/>
                <a:cs typeface="Arial"/>
              </a:rPr>
              <a:t>r = n</a:t>
            </a:r>
            <a:r>
              <a:rPr sz="1800" b="1" spc="-60" dirty="0">
                <a:solidFill>
                  <a:srgbClr val="3232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232FF"/>
                </a:solidFill>
                <a:latin typeface="Arial"/>
                <a:cs typeface="Arial"/>
              </a:rPr>
              <a:t>λ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7016" y="525271"/>
            <a:ext cx="31216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73810" algn="l"/>
              </a:tabLst>
            </a:pPr>
            <a:r>
              <a:rPr sz="2800" spc="-10" dirty="0">
                <a:solidFill>
                  <a:srgbClr val="FF00FF"/>
                </a:solidFill>
              </a:rPr>
              <a:t>WAVE	OPTICS </a:t>
            </a:r>
            <a:r>
              <a:rPr sz="2800" spc="-5" dirty="0">
                <a:solidFill>
                  <a:srgbClr val="FF00FF"/>
                </a:solidFill>
              </a:rPr>
              <a:t>-</a:t>
            </a:r>
            <a:r>
              <a:rPr sz="2800" spc="-55" dirty="0">
                <a:solidFill>
                  <a:srgbClr val="FF00FF"/>
                </a:solidFill>
              </a:rPr>
              <a:t> </a:t>
            </a:r>
            <a:r>
              <a:rPr sz="2800" spc="-5" dirty="0">
                <a:solidFill>
                  <a:srgbClr val="FF00FF"/>
                </a:solidFill>
              </a:rPr>
              <a:t>II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069469" y="1110995"/>
            <a:ext cx="6781800" cy="4551045"/>
          </a:xfrm>
          <a:prstGeom prst="rect">
            <a:avLst/>
          </a:prstGeom>
          <a:solidFill>
            <a:srgbClr val="0000FF"/>
          </a:solidFill>
          <a:ln w="57149">
            <a:solidFill>
              <a:srgbClr val="FF00FF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462915" indent="-34353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462915" algn="l"/>
                <a:tab pos="463550" algn="l"/>
              </a:tabLst>
            </a:pP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Electromagnetic</a:t>
            </a:r>
            <a:r>
              <a:rPr sz="1800" b="1" spc="-10" dirty="0">
                <a:solidFill>
                  <a:srgbClr val="65FFFF"/>
                </a:solidFill>
                <a:latin typeface="Arial"/>
                <a:cs typeface="Arial"/>
              </a:rPr>
              <a:t> Wave</a:t>
            </a:r>
            <a:endParaRPr sz="1800">
              <a:latin typeface="Arial"/>
              <a:cs typeface="Arial"/>
            </a:endParaRPr>
          </a:p>
          <a:p>
            <a:pPr marL="462915" indent="-343535">
              <a:lnSpc>
                <a:spcPct val="100000"/>
              </a:lnSpc>
              <a:spcBef>
                <a:spcPts val="1090"/>
              </a:spcBef>
              <a:buAutoNum type="arabicPeriod"/>
              <a:tabLst>
                <a:tab pos="462915" algn="l"/>
                <a:tab pos="463550" algn="l"/>
              </a:tabLst>
            </a:pP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Diffraction</a:t>
            </a:r>
            <a:endParaRPr sz="1800">
              <a:latin typeface="Arial"/>
              <a:cs typeface="Arial"/>
            </a:endParaRPr>
          </a:p>
          <a:p>
            <a:pPr marL="462915" indent="-343535">
              <a:lnSpc>
                <a:spcPct val="100000"/>
              </a:lnSpc>
              <a:spcBef>
                <a:spcPts val="1090"/>
              </a:spcBef>
              <a:buAutoNum type="arabicPeriod"/>
              <a:tabLst>
                <a:tab pos="462915" algn="l"/>
                <a:tab pos="463550" algn="l"/>
              </a:tabLst>
            </a:pP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Diffraction at </a:t>
            </a:r>
            <a:r>
              <a:rPr sz="1800" b="1" dirty="0">
                <a:solidFill>
                  <a:srgbClr val="65FFFF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Single</a:t>
            </a:r>
            <a:r>
              <a:rPr sz="1800" b="1" dirty="0">
                <a:solidFill>
                  <a:srgbClr val="65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Slit</a:t>
            </a:r>
            <a:endParaRPr sz="1800">
              <a:latin typeface="Arial"/>
              <a:cs typeface="Arial"/>
            </a:endParaRPr>
          </a:p>
          <a:p>
            <a:pPr marL="462915" indent="-343535">
              <a:lnSpc>
                <a:spcPct val="100000"/>
              </a:lnSpc>
              <a:spcBef>
                <a:spcPts val="1095"/>
              </a:spcBef>
              <a:buAutoNum type="arabicPeriod"/>
              <a:tabLst>
                <a:tab pos="462915" algn="l"/>
                <a:tab pos="463550" algn="l"/>
              </a:tabLst>
            </a:pP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Theory </a:t>
            </a:r>
            <a:r>
              <a:rPr sz="1800" b="1" dirty="0">
                <a:solidFill>
                  <a:srgbClr val="65FFFF"/>
                </a:solidFill>
                <a:latin typeface="Arial"/>
                <a:cs typeface="Arial"/>
              </a:rPr>
              <a:t>of</a:t>
            </a:r>
            <a:r>
              <a:rPr sz="1800" b="1" spc="-15" dirty="0">
                <a:solidFill>
                  <a:srgbClr val="65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Diffraction</a:t>
            </a:r>
            <a:endParaRPr sz="1800">
              <a:latin typeface="Arial"/>
              <a:cs typeface="Arial"/>
            </a:endParaRPr>
          </a:p>
          <a:p>
            <a:pPr marL="462915" indent="-343535">
              <a:lnSpc>
                <a:spcPct val="100000"/>
              </a:lnSpc>
              <a:spcBef>
                <a:spcPts val="1090"/>
              </a:spcBef>
              <a:buAutoNum type="arabicPeriod"/>
              <a:tabLst>
                <a:tab pos="462915" algn="l"/>
                <a:tab pos="463550" algn="l"/>
              </a:tabLst>
            </a:pPr>
            <a:r>
              <a:rPr sz="1800" b="1" dirty="0">
                <a:solidFill>
                  <a:srgbClr val="65FFFF"/>
                </a:solidFill>
                <a:latin typeface="Arial"/>
                <a:cs typeface="Arial"/>
              </a:rPr>
              <a:t>Width of </a:t>
            </a:r>
            <a:r>
              <a:rPr sz="1800" b="1" spc="-10" dirty="0">
                <a:solidFill>
                  <a:srgbClr val="65FFFF"/>
                </a:solidFill>
                <a:latin typeface="Arial"/>
                <a:cs typeface="Arial"/>
              </a:rPr>
              <a:t>Central </a:t>
            </a: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Maximum and Fresnel’s Distance</a:t>
            </a:r>
            <a:endParaRPr sz="1800">
              <a:latin typeface="Arial"/>
              <a:cs typeface="Arial"/>
            </a:endParaRPr>
          </a:p>
          <a:p>
            <a:pPr marL="462915" indent="-343535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462915" algn="l"/>
                <a:tab pos="463550" algn="l"/>
              </a:tabLst>
            </a:pP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Difference between Interference and</a:t>
            </a:r>
            <a:r>
              <a:rPr sz="1800" b="1" spc="5" dirty="0">
                <a:solidFill>
                  <a:srgbClr val="65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Diffraction</a:t>
            </a:r>
            <a:endParaRPr sz="1800">
              <a:latin typeface="Arial"/>
              <a:cs typeface="Arial"/>
            </a:endParaRPr>
          </a:p>
          <a:p>
            <a:pPr marL="462915" indent="-343535">
              <a:lnSpc>
                <a:spcPct val="100000"/>
              </a:lnSpc>
              <a:spcBef>
                <a:spcPts val="1095"/>
              </a:spcBef>
              <a:buAutoNum type="arabicPeriod"/>
              <a:tabLst>
                <a:tab pos="462915" algn="l"/>
                <a:tab pos="463550" algn="l"/>
              </a:tabLst>
            </a:pP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Polarisation of Mechanical</a:t>
            </a:r>
            <a:r>
              <a:rPr sz="1800" b="1" spc="15" dirty="0">
                <a:solidFill>
                  <a:srgbClr val="65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Waves</a:t>
            </a:r>
            <a:endParaRPr sz="1800">
              <a:latin typeface="Arial"/>
              <a:cs typeface="Arial"/>
            </a:endParaRPr>
          </a:p>
          <a:p>
            <a:pPr marL="462915" indent="-343535">
              <a:lnSpc>
                <a:spcPct val="100000"/>
              </a:lnSpc>
              <a:spcBef>
                <a:spcPts val="1090"/>
              </a:spcBef>
              <a:buAutoNum type="arabicPeriod"/>
              <a:tabLst>
                <a:tab pos="462915" algn="l"/>
                <a:tab pos="463550" algn="l"/>
              </a:tabLst>
            </a:pP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Polarisation of</a:t>
            </a:r>
            <a:r>
              <a:rPr sz="1800" b="1" spc="5" dirty="0">
                <a:solidFill>
                  <a:srgbClr val="65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Light</a:t>
            </a:r>
            <a:endParaRPr sz="1800">
              <a:latin typeface="Arial"/>
              <a:cs typeface="Arial"/>
            </a:endParaRPr>
          </a:p>
          <a:p>
            <a:pPr marL="462915" indent="-343535">
              <a:lnSpc>
                <a:spcPct val="100000"/>
              </a:lnSpc>
              <a:spcBef>
                <a:spcPts val="1090"/>
              </a:spcBef>
              <a:buAutoNum type="arabicPeriod"/>
              <a:tabLst>
                <a:tab pos="462915" algn="l"/>
                <a:tab pos="463550" algn="l"/>
              </a:tabLst>
            </a:pP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Malus’</a:t>
            </a:r>
            <a:r>
              <a:rPr sz="1800" b="1" dirty="0">
                <a:solidFill>
                  <a:srgbClr val="65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65FFFF"/>
                </a:solidFill>
                <a:latin typeface="Arial"/>
                <a:cs typeface="Arial"/>
              </a:rPr>
              <a:t>Law</a:t>
            </a:r>
            <a:endParaRPr sz="1800">
              <a:latin typeface="Arial"/>
              <a:cs typeface="Arial"/>
            </a:endParaRPr>
          </a:p>
          <a:p>
            <a:pPr marL="462915" indent="-343535">
              <a:lnSpc>
                <a:spcPct val="100000"/>
              </a:lnSpc>
              <a:spcBef>
                <a:spcPts val="1095"/>
              </a:spcBef>
              <a:buAutoNum type="arabicPeriod"/>
              <a:tabLst>
                <a:tab pos="463550" algn="l"/>
              </a:tabLst>
            </a:pP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Polarisation by Reflection </a:t>
            </a:r>
            <a:r>
              <a:rPr sz="1800" b="1" dirty="0">
                <a:solidFill>
                  <a:srgbClr val="65FFFF"/>
                </a:solidFill>
                <a:latin typeface="Arial"/>
                <a:cs typeface="Arial"/>
              </a:rPr>
              <a:t>– </a:t>
            </a: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Brewster’s</a:t>
            </a:r>
            <a:r>
              <a:rPr sz="1800" b="1" dirty="0">
                <a:solidFill>
                  <a:srgbClr val="65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65FFFF"/>
                </a:solidFill>
                <a:latin typeface="Arial"/>
                <a:cs typeface="Arial"/>
              </a:rPr>
              <a:t>Law</a:t>
            </a:r>
            <a:endParaRPr sz="1800">
              <a:latin typeface="Arial"/>
              <a:cs typeface="Arial"/>
            </a:endParaRPr>
          </a:p>
          <a:p>
            <a:pPr marL="462915" indent="-343535">
              <a:lnSpc>
                <a:spcPct val="100000"/>
              </a:lnSpc>
              <a:spcBef>
                <a:spcPts val="1090"/>
              </a:spcBef>
              <a:buAutoNum type="arabicPeriod"/>
              <a:tabLst>
                <a:tab pos="463550" algn="l"/>
              </a:tabLst>
            </a:pP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Polaroids and their</a:t>
            </a:r>
            <a:r>
              <a:rPr sz="1800" b="1" spc="-10" dirty="0">
                <a:solidFill>
                  <a:srgbClr val="65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65FFFF"/>
                </a:solidFill>
                <a:latin typeface="Arial"/>
                <a:cs typeface="Arial"/>
              </a:rPr>
              <a:t>uses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88869" y="2025395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28574">
            <a:solidFill>
              <a:srgbClr val="009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64870" y="2058924"/>
            <a:ext cx="4343400" cy="85725"/>
          </a:xfrm>
          <a:custGeom>
            <a:avLst/>
            <a:gdLst/>
            <a:ahLst/>
            <a:cxnLst/>
            <a:rect l="l" t="t" r="r" b="b"/>
            <a:pathLst>
              <a:path w="4343400" h="85725">
                <a:moveTo>
                  <a:pt x="4271772" y="56388"/>
                </a:moveTo>
                <a:lnTo>
                  <a:pt x="4271772" y="28956"/>
                </a:lnTo>
                <a:lnTo>
                  <a:pt x="0" y="28956"/>
                </a:lnTo>
                <a:lnTo>
                  <a:pt x="0" y="56388"/>
                </a:lnTo>
                <a:lnTo>
                  <a:pt x="4271772" y="56388"/>
                </a:lnTo>
                <a:close/>
              </a:path>
              <a:path w="4343400" h="85725">
                <a:moveTo>
                  <a:pt x="4343400" y="42672"/>
                </a:moveTo>
                <a:lnTo>
                  <a:pt x="4258056" y="0"/>
                </a:lnTo>
                <a:lnTo>
                  <a:pt x="4258056" y="28956"/>
                </a:lnTo>
                <a:lnTo>
                  <a:pt x="4271772" y="28956"/>
                </a:lnTo>
                <a:lnTo>
                  <a:pt x="4271772" y="78486"/>
                </a:lnTo>
                <a:lnTo>
                  <a:pt x="4343400" y="42672"/>
                </a:lnTo>
                <a:close/>
              </a:path>
              <a:path w="4343400" h="85725">
                <a:moveTo>
                  <a:pt x="4271772" y="78486"/>
                </a:moveTo>
                <a:lnTo>
                  <a:pt x="4271772" y="56388"/>
                </a:lnTo>
                <a:lnTo>
                  <a:pt x="4258056" y="56388"/>
                </a:lnTo>
                <a:lnTo>
                  <a:pt x="4258056" y="85344"/>
                </a:lnTo>
                <a:lnTo>
                  <a:pt x="4271772" y="78486"/>
                </a:lnTo>
                <a:close/>
              </a:path>
            </a:pathLst>
          </a:custGeom>
          <a:solidFill>
            <a:srgbClr val="00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45869" y="2025395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28574">
            <a:solidFill>
              <a:srgbClr val="009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07869" y="2025395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28574">
            <a:solidFill>
              <a:srgbClr val="009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46069" y="2025395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28574">
            <a:solidFill>
              <a:srgbClr val="009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08069" y="2025395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28574">
            <a:solidFill>
              <a:srgbClr val="009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6869" y="2025395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28574">
            <a:solidFill>
              <a:srgbClr val="009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27069" y="2025395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28574">
            <a:solidFill>
              <a:srgbClr val="009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89069" y="2025395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28574">
            <a:solidFill>
              <a:srgbClr val="009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70069" y="2025395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28574">
            <a:solidFill>
              <a:srgbClr val="009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27269" y="2025395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28574">
            <a:solidFill>
              <a:srgbClr val="009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29012" y="450596"/>
            <a:ext cx="31026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Electromagnetic</a:t>
            </a:r>
            <a:r>
              <a:rPr spc="-40" dirty="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Wave:</a:t>
            </a:r>
          </a:p>
        </p:txBody>
      </p:sp>
      <p:sp>
        <p:nvSpPr>
          <p:cNvPr id="14" name="object 14"/>
          <p:cNvSpPr/>
          <p:nvPr/>
        </p:nvSpPr>
        <p:spPr>
          <a:xfrm>
            <a:off x="3322197" y="1110996"/>
            <a:ext cx="85725" cy="990600"/>
          </a:xfrm>
          <a:custGeom>
            <a:avLst/>
            <a:gdLst/>
            <a:ahLst/>
            <a:cxnLst/>
            <a:rect l="l" t="t" r="r" b="b"/>
            <a:pathLst>
              <a:path w="85725" h="9906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9906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990600">
                <a:moveTo>
                  <a:pt x="56388" y="990600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990600"/>
                </a:lnTo>
                <a:lnTo>
                  <a:pt x="56388" y="990600"/>
                </a:lnTo>
                <a:close/>
              </a:path>
            </a:pathLst>
          </a:custGeom>
          <a:solidFill>
            <a:srgbClr val="00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571114" y="2128518"/>
            <a:ext cx="16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34389" y="1491995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3809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45869" y="1491995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399"/>
                </a:lnTo>
              </a:path>
            </a:pathLst>
          </a:custGeom>
          <a:ln w="28574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50469" y="958595"/>
            <a:ext cx="5638800" cy="2057400"/>
          </a:xfrm>
          <a:custGeom>
            <a:avLst/>
            <a:gdLst/>
            <a:ahLst/>
            <a:cxnLst/>
            <a:rect l="l" t="t" r="r" b="b"/>
            <a:pathLst>
              <a:path w="5638800" h="2057400">
                <a:moveTo>
                  <a:pt x="0" y="0"/>
                </a:moveTo>
                <a:lnTo>
                  <a:pt x="0" y="2057399"/>
                </a:lnTo>
                <a:lnTo>
                  <a:pt x="5638799" y="2057399"/>
                </a:lnTo>
                <a:lnTo>
                  <a:pt x="5638799" y="0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55270" y="2092452"/>
            <a:ext cx="620395" cy="771525"/>
          </a:xfrm>
          <a:custGeom>
            <a:avLst/>
            <a:gdLst/>
            <a:ahLst/>
            <a:cxnLst/>
            <a:rect l="l" t="t" r="r" b="b"/>
            <a:pathLst>
              <a:path w="620395" h="771525">
                <a:moveTo>
                  <a:pt x="42836" y="695494"/>
                </a:moveTo>
                <a:lnTo>
                  <a:pt x="19812" y="676656"/>
                </a:lnTo>
                <a:lnTo>
                  <a:pt x="0" y="771144"/>
                </a:lnTo>
                <a:lnTo>
                  <a:pt x="33528" y="755850"/>
                </a:lnTo>
                <a:lnTo>
                  <a:pt x="33528" y="707136"/>
                </a:lnTo>
                <a:lnTo>
                  <a:pt x="42836" y="695494"/>
                </a:lnTo>
                <a:close/>
              </a:path>
              <a:path w="620395" h="771525">
                <a:moveTo>
                  <a:pt x="64756" y="713428"/>
                </a:moveTo>
                <a:lnTo>
                  <a:pt x="42836" y="695494"/>
                </a:lnTo>
                <a:lnTo>
                  <a:pt x="33528" y="707136"/>
                </a:lnTo>
                <a:lnTo>
                  <a:pt x="56388" y="723900"/>
                </a:lnTo>
                <a:lnTo>
                  <a:pt x="64756" y="713428"/>
                </a:lnTo>
                <a:close/>
              </a:path>
              <a:path w="620395" h="771525">
                <a:moveTo>
                  <a:pt x="86868" y="731520"/>
                </a:moveTo>
                <a:lnTo>
                  <a:pt x="64756" y="713428"/>
                </a:lnTo>
                <a:lnTo>
                  <a:pt x="56388" y="723900"/>
                </a:lnTo>
                <a:lnTo>
                  <a:pt x="33528" y="707136"/>
                </a:lnTo>
                <a:lnTo>
                  <a:pt x="33528" y="755850"/>
                </a:lnTo>
                <a:lnTo>
                  <a:pt x="86868" y="731520"/>
                </a:lnTo>
                <a:close/>
              </a:path>
              <a:path w="620395" h="771525">
                <a:moveTo>
                  <a:pt x="620268" y="18288"/>
                </a:moveTo>
                <a:lnTo>
                  <a:pt x="598932" y="0"/>
                </a:lnTo>
                <a:lnTo>
                  <a:pt x="42836" y="695494"/>
                </a:lnTo>
                <a:lnTo>
                  <a:pt x="64756" y="713428"/>
                </a:lnTo>
                <a:lnTo>
                  <a:pt x="620268" y="18288"/>
                </a:lnTo>
                <a:close/>
              </a:path>
            </a:pathLst>
          </a:custGeom>
          <a:solidFill>
            <a:srgbClr val="00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88670" y="2101595"/>
            <a:ext cx="457200" cy="533400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457199" y="0"/>
                </a:moveTo>
                <a:lnTo>
                  <a:pt x="0" y="533399"/>
                </a:lnTo>
              </a:path>
            </a:pathLst>
          </a:custGeom>
          <a:ln w="28574">
            <a:solidFill>
              <a:srgbClr val="65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07669" y="2634995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3809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6500C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89069" y="1491995"/>
            <a:ext cx="838200" cy="609600"/>
          </a:xfrm>
          <a:custGeom>
            <a:avLst/>
            <a:gdLst/>
            <a:ahLst/>
            <a:cxnLst/>
            <a:rect l="l" t="t" r="r" b="b"/>
            <a:pathLst>
              <a:path w="838200" h="609600">
                <a:moveTo>
                  <a:pt x="0" y="609599"/>
                </a:moveTo>
                <a:lnTo>
                  <a:pt x="26271" y="552524"/>
                </a:lnTo>
                <a:lnTo>
                  <a:pt x="52512" y="495895"/>
                </a:lnTo>
                <a:lnTo>
                  <a:pt x="78726" y="440159"/>
                </a:lnTo>
                <a:lnTo>
                  <a:pt x="104917" y="385762"/>
                </a:lnTo>
                <a:lnTo>
                  <a:pt x="131091" y="333151"/>
                </a:lnTo>
                <a:lnTo>
                  <a:pt x="157251" y="282773"/>
                </a:lnTo>
                <a:lnTo>
                  <a:pt x="183403" y="235074"/>
                </a:lnTo>
                <a:lnTo>
                  <a:pt x="209549" y="190499"/>
                </a:lnTo>
                <a:lnTo>
                  <a:pt x="235696" y="149497"/>
                </a:lnTo>
                <a:lnTo>
                  <a:pt x="261848" y="112514"/>
                </a:lnTo>
                <a:lnTo>
                  <a:pt x="288008" y="79995"/>
                </a:lnTo>
                <a:lnTo>
                  <a:pt x="340373" y="30137"/>
                </a:lnTo>
                <a:lnTo>
                  <a:pt x="392828" y="3497"/>
                </a:lnTo>
                <a:lnTo>
                  <a:pt x="419099" y="0"/>
                </a:lnTo>
                <a:lnTo>
                  <a:pt x="445371" y="3497"/>
                </a:lnTo>
                <a:lnTo>
                  <a:pt x="497826" y="30137"/>
                </a:lnTo>
                <a:lnTo>
                  <a:pt x="550191" y="79995"/>
                </a:lnTo>
                <a:lnTo>
                  <a:pt x="576351" y="112514"/>
                </a:lnTo>
                <a:lnTo>
                  <a:pt x="602503" y="149497"/>
                </a:lnTo>
                <a:lnTo>
                  <a:pt x="628649" y="190499"/>
                </a:lnTo>
                <a:lnTo>
                  <a:pt x="654796" y="235074"/>
                </a:lnTo>
                <a:lnTo>
                  <a:pt x="680948" y="282773"/>
                </a:lnTo>
                <a:lnTo>
                  <a:pt x="707108" y="333151"/>
                </a:lnTo>
                <a:lnTo>
                  <a:pt x="733282" y="385762"/>
                </a:lnTo>
                <a:lnTo>
                  <a:pt x="759473" y="440159"/>
                </a:lnTo>
                <a:lnTo>
                  <a:pt x="785687" y="495895"/>
                </a:lnTo>
                <a:lnTo>
                  <a:pt x="811928" y="552524"/>
                </a:lnTo>
                <a:lnTo>
                  <a:pt x="838199" y="609599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64870" y="1491995"/>
            <a:ext cx="762000" cy="609600"/>
          </a:xfrm>
          <a:custGeom>
            <a:avLst/>
            <a:gdLst/>
            <a:ahLst/>
            <a:cxnLst/>
            <a:rect l="l" t="t" r="r" b="b"/>
            <a:pathLst>
              <a:path w="762000" h="609600">
                <a:moveTo>
                  <a:pt x="0" y="609599"/>
                </a:moveTo>
                <a:lnTo>
                  <a:pt x="25317" y="548730"/>
                </a:lnTo>
                <a:lnTo>
                  <a:pt x="50670" y="488402"/>
                </a:lnTo>
                <a:lnTo>
                  <a:pt x="76053" y="429158"/>
                </a:lnTo>
                <a:lnTo>
                  <a:pt x="101460" y="371539"/>
                </a:lnTo>
                <a:lnTo>
                  <a:pt x="126887" y="316088"/>
                </a:lnTo>
                <a:lnTo>
                  <a:pt x="152326" y="263347"/>
                </a:lnTo>
                <a:lnTo>
                  <a:pt x="177774" y="213856"/>
                </a:lnTo>
                <a:lnTo>
                  <a:pt x="203225" y="168159"/>
                </a:lnTo>
                <a:lnTo>
                  <a:pt x="228673" y="126796"/>
                </a:lnTo>
                <a:lnTo>
                  <a:pt x="254112" y="90311"/>
                </a:lnTo>
                <a:lnTo>
                  <a:pt x="279539" y="59244"/>
                </a:lnTo>
                <a:lnTo>
                  <a:pt x="330329" y="15533"/>
                </a:lnTo>
                <a:lnTo>
                  <a:pt x="380999" y="0"/>
                </a:lnTo>
                <a:lnTo>
                  <a:pt x="406317" y="3973"/>
                </a:lnTo>
                <a:lnTo>
                  <a:pt x="457053" y="34137"/>
                </a:lnTo>
                <a:lnTo>
                  <a:pt x="507887" y="90311"/>
                </a:lnTo>
                <a:lnTo>
                  <a:pt x="533326" y="126796"/>
                </a:lnTo>
                <a:lnTo>
                  <a:pt x="558774" y="168159"/>
                </a:lnTo>
                <a:lnTo>
                  <a:pt x="584225" y="213856"/>
                </a:lnTo>
                <a:lnTo>
                  <a:pt x="609673" y="263347"/>
                </a:lnTo>
                <a:lnTo>
                  <a:pt x="635112" y="316088"/>
                </a:lnTo>
                <a:lnTo>
                  <a:pt x="660539" y="371539"/>
                </a:lnTo>
                <a:lnTo>
                  <a:pt x="685946" y="429158"/>
                </a:lnTo>
                <a:lnTo>
                  <a:pt x="711329" y="488402"/>
                </a:lnTo>
                <a:lnTo>
                  <a:pt x="736682" y="548730"/>
                </a:lnTo>
                <a:lnTo>
                  <a:pt x="761999" y="609599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26869" y="2101595"/>
            <a:ext cx="762000" cy="609600"/>
          </a:xfrm>
          <a:custGeom>
            <a:avLst/>
            <a:gdLst/>
            <a:ahLst/>
            <a:cxnLst/>
            <a:rect l="l" t="t" r="r" b="b"/>
            <a:pathLst>
              <a:path w="762000" h="609600">
                <a:moveTo>
                  <a:pt x="0" y="0"/>
                </a:moveTo>
                <a:lnTo>
                  <a:pt x="25317" y="60869"/>
                </a:lnTo>
                <a:lnTo>
                  <a:pt x="50670" y="121197"/>
                </a:lnTo>
                <a:lnTo>
                  <a:pt x="76053" y="180441"/>
                </a:lnTo>
                <a:lnTo>
                  <a:pt x="101460" y="238060"/>
                </a:lnTo>
                <a:lnTo>
                  <a:pt x="126887" y="293511"/>
                </a:lnTo>
                <a:lnTo>
                  <a:pt x="152326" y="346252"/>
                </a:lnTo>
                <a:lnTo>
                  <a:pt x="177774" y="395743"/>
                </a:lnTo>
                <a:lnTo>
                  <a:pt x="203225" y="441440"/>
                </a:lnTo>
                <a:lnTo>
                  <a:pt x="228673" y="482803"/>
                </a:lnTo>
                <a:lnTo>
                  <a:pt x="254112" y="519288"/>
                </a:lnTo>
                <a:lnTo>
                  <a:pt x="279539" y="550355"/>
                </a:lnTo>
                <a:lnTo>
                  <a:pt x="330329" y="594066"/>
                </a:lnTo>
                <a:lnTo>
                  <a:pt x="380999" y="609599"/>
                </a:lnTo>
                <a:lnTo>
                  <a:pt x="406317" y="605626"/>
                </a:lnTo>
                <a:lnTo>
                  <a:pt x="457053" y="575462"/>
                </a:lnTo>
                <a:lnTo>
                  <a:pt x="507887" y="519288"/>
                </a:lnTo>
                <a:lnTo>
                  <a:pt x="533326" y="482803"/>
                </a:lnTo>
                <a:lnTo>
                  <a:pt x="558774" y="441440"/>
                </a:lnTo>
                <a:lnTo>
                  <a:pt x="584225" y="395743"/>
                </a:lnTo>
                <a:lnTo>
                  <a:pt x="609673" y="346252"/>
                </a:lnTo>
                <a:lnTo>
                  <a:pt x="635112" y="293511"/>
                </a:lnTo>
                <a:lnTo>
                  <a:pt x="660539" y="238060"/>
                </a:lnTo>
                <a:lnTo>
                  <a:pt x="685946" y="180441"/>
                </a:lnTo>
                <a:lnTo>
                  <a:pt x="711329" y="121197"/>
                </a:lnTo>
                <a:lnTo>
                  <a:pt x="736682" y="60869"/>
                </a:lnTo>
                <a:lnTo>
                  <a:pt x="7619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88869" y="1491995"/>
            <a:ext cx="800100" cy="609600"/>
          </a:xfrm>
          <a:custGeom>
            <a:avLst/>
            <a:gdLst/>
            <a:ahLst/>
            <a:cxnLst/>
            <a:rect l="l" t="t" r="r" b="b"/>
            <a:pathLst>
              <a:path w="800100" h="609600">
                <a:moveTo>
                  <a:pt x="0" y="609599"/>
                </a:moveTo>
                <a:lnTo>
                  <a:pt x="24877" y="552524"/>
                </a:lnTo>
                <a:lnTo>
                  <a:pt x="49785" y="495895"/>
                </a:lnTo>
                <a:lnTo>
                  <a:pt x="74721" y="440159"/>
                </a:lnTo>
                <a:lnTo>
                  <a:pt x="99679" y="385762"/>
                </a:lnTo>
                <a:lnTo>
                  <a:pt x="124654" y="333151"/>
                </a:lnTo>
                <a:lnTo>
                  <a:pt x="149643" y="282773"/>
                </a:lnTo>
                <a:lnTo>
                  <a:pt x="174641" y="235074"/>
                </a:lnTo>
                <a:lnTo>
                  <a:pt x="199643" y="190499"/>
                </a:lnTo>
                <a:lnTo>
                  <a:pt x="224646" y="149497"/>
                </a:lnTo>
                <a:lnTo>
                  <a:pt x="249644" y="112514"/>
                </a:lnTo>
                <a:lnTo>
                  <a:pt x="274633" y="79995"/>
                </a:lnTo>
                <a:lnTo>
                  <a:pt x="324566" y="30137"/>
                </a:lnTo>
                <a:lnTo>
                  <a:pt x="374410" y="3497"/>
                </a:lnTo>
                <a:lnTo>
                  <a:pt x="399287" y="0"/>
                </a:lnTo>
                <a:lnTo>
                  <a:pt x="424416" y="3497"/>
                </a:lnTo>
                <a:lnTo>
                  <a:pt x="474585" y="30137"/>
                </a:lnTo>
                <a:lnTo>
                  <a:pt x="524664" y="79995"/>
                </a:lnTo>
                <a:lnTo>
                  <a:pt x="549681" y="112514"/>
                </a:lnTo>
                <a:lnTo>
                  <a:pt x="574690" y="149497"/>
                </a:lnTo>
                <a:lnTo>
                  <a:pt x="599693" y="190499"/>
                </a:lnTo>
                <a:lnTo>
                  <a:pt x="624697" y="235074"/>
                </a:lnTo>
                <a:lnTo>
                  <a:pt x="649706" y="282773"/>
                </a:lnTo>
                <a:lnTo>
                  <a:pt x="674723" y="333151"/>
                </a:lnTo>
                <a:lnTo>
                  <a:pt x="699754" y="385762"/>
                </a:lnTo>
                <a:lnTo>
                  <a:pt x="724802" y="440159"/>
                </a:lnTo>
                <a:lnTo>
                  <a:pt x="749873" y="495895"/>
                </a:lnTo>
                <a:lnTo>
                  <a:pt x="774971" y="552524"/>
                </a:lnTo>
                <a:lnTo>
                  <a:pt x="800099" y="609599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88969" y="2101595"/>
            <a:ext cx="800100" cy="609600"/>
          </a:xfrm>
          <a:custGeom>
            <a:avLst/>
            <a:gdLst/>
            <a:ahLst/>
            <a:cxnLst/>
            <a:rect l="l" t="t" r="r" b="b"/>
            <a:pathLst>
              <a:path w="800100" h="609600">
                <a:moveTo>
                  <a:pt x="0" y="0"/>
                </a:moveTo>
                <a:lnTo>
                  <a:pt x="24877" y="57075"/>
                </a:lnTo>
                <a:lnTo>
                  <a:pt x="49785" y="113704"/>
                </a:lnTo>
                <a:lnTo>
                  <a:pt x="74721" y="169440"/>
                </a:lnTo>
                <a:lnTo>
                  <a:pt x="99679" y="223837"/>
                </a:lnTo>
                <a:lnTo>
                  <a:pt x="124654" y="276448"/>
                </a:lnTo>
                <a:lnTo>
                  <a:pt x="149643" y="326826"/>
                </a:lnTo>
                <a:lnTo>
                  <a:pt x="174641" y="374525"/>
                </a:lnTo>
                <a:lnTo>
                  <a:pt x="199643" y="419099"/>
                </a:lnTo>
                <a:lnTo>
                  <a:pt x="224646" y="460102"/>
                </a:lnTo>
                <a:lnTo>
                  <a:pt x="249644" y="497085"/>
                </a:lnTo>
                <a:lnTo>
                  <a:pt x="274633" y="529604"/>
                </a:lnTo>
                <a:lnTo>
                  <a:pt x="324566" y="579462"/>
                </a:lnTo>
                <a:lnTo>
                  <a:pt x="374410" y="606102"/>
                </a:lnTo>
                <a:lnTo>
                  <a:pt x="399287" y="609599"/>
                </a:lnTo>
                <a:lnTo>
                  <a:pt x="424416" y="606102"/>
                </a:lnTo>
                <a:lnTo>
                  <a:pt x="474585" y="579462"/>
                </a:lnTo>
                <a:lnTo>
                  <a:pt x="524664" y="529604"/>
                </a:lnTo>
                <a:lnTo>
                  <a:pt x="549681" y="497085"/>
                </a:lnTo>
                <a:lnTo>
                  <a:pt x="574690" y="460102"/>
                </a:lnTo>
                <a:lnTo>
                  <a:pt x="599693" y="419099"/>
                </a:lnTo>
                <a:lnTo>
                  <a:pt x="624697" y="374525"/>
                </a:lnTo>
                <a:lnTo>
                  <a:pt x="649706" y="326826"/>
                </a:lnTo>
                <a:lnTo>
                  <a:pt x="674723" y="276448"/>
                </a:lnTo>
                <a:lnTo>
                  <a:pt x="699754" y="223837"/>
                </a:lnTo>
                <a:lnTo>
                  <a:pt x="724802" y="169440"/>
                </a:lnTo>
                <a:lnTo>
                  <a:pt x="749873" y="113704"/>
                </a:lnTo>
                <a:lnTo>
                  <a:pt x="774971" y="57075"/>
                </a:lnTo>
                <a:lnTo>
                  <a:pt x="8000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025024" y="921924"/>
            <a:ext cx="330200" cy="129413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600"/>
              </a:spcBef>
            </a:pP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40"/>
              </a:spcBef>
            </a:pP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650" b="1" baseline="-20202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650" baseline="-20202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Times New Roman"/>
              <a:cs typeface="Times New Roman"/>
            </a:endParaRPr>
          </a:p>
          <a:p>
            <a:pPr marL="126364">
              <a:lnSpc>
                <a:spcPct val="100000"/>
              </a:lnSpc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69469" y="5835395"/>
            <a:ext cx="6781800" cy="386080"/>
          </a:xfrm>
          <a:prstGeom prst="rect">
            <a:avLst/>
          </a:prstGeom>
          <a:solidFill>
            <a:srgbClr val="FFECDF"/>
          </a:solidFill>
          <a:ln w="19049">
            <a:solidFill>
              <a:srgbClr val="0065FF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395"/>
              </a:spcBef>
              <a:tabLst>
                <a:tab pos="5424805" algn="l"/>
              </a:tabLst>
            </a:pP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Wave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propagating along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X –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axis</a:t>
            </a:r>
            <a:r>
              <a:rPr sz="1800" b="1" spc="30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FF6500"/>
                </a:solidFill>
                <a:latin typeface="Arial"/>
                <a:cs typeface="Arial"/>
              </a:rPr>
              <a:t>with </a:t>
            </a: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speed	</a:t>
            </a:r>
            <a:r>
              <a:rPr sz="1800" b="1" dirty="0">
                <a:solidFill>
                  <a:srgbClr val="9900FF"/>
                </a:solidFill>
                <a:latin typeface="Arial"/>
                <a:cs typeface="Arial"/>
              </a:rPr>
              <a:t>c = 1 /</a:t>
            </a:r>
            <a:r>
              <a:rPr sz="1800" b="1" spc="-70" dirty="0">
                <a:solidFill>
                  <a:srgbClr val="9900FF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9900FF"/>
                </a:solidFill>
                <a:latin typeface="Arial"/>
                <a:cs typeface="Arial"/>
              </a:rPr>
              <a:t>√µ</a:t>
            </a:r>
            <a:r>
              <a:rPr sz="1800" b="1" spc="7" baseline="-23148" dirty="0">
                <a:solidFill>
                  <a:srgbClr val="9900FF"/>
                </a:solidFill>
                <a:latin typeface="Arial"/>
                <a:cs typeface="Arial"/>
              </a:rPr>
              <a:t>0</a:t>
            </a:r>
            <a:r>
              <a:rPr sz="1800" b="1" spc="5" dirty="0">
                <a:solidFill>
                  <a:srgbClr val="9900FF"/>
                </a:solidFill>
                <a:latin typeface="Arial"/>
                <a:cs typeface="Arial"/>
              </a:rPr>
              <a:t>ε</a:t>
            </a:r>
            <a:r>
              <a:rPr sz="1800" b="1" spc="7" baseline="-23148" dirty="0">
                <a:solidFill>
                  <a:srgbClr val="9900FF"/>
                </a:solidFill>
                <a:latin typeface="Arial"/>
                <a:cs typeface="Arial"/>
              </a:rPr>
              <a:t>0</a:t>
            </a:r>
            <a:endParaRPr sz="1800" baseline="-23148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335666" y="2101595"/>
            <a:ext cx="991869" cy="533400"/>
          </a:xfrm>
          <a:custGeom>
            <a:avLst/>
            <a:gdLst/>
            <a:ahLst/>
            <a:cxnLst/>
            <a:rect l="l" t="t" r="r" b="b"/>
            <a:pathLst>
              <a:path w="991870" h="533400">
                <a:moveTo>
                  <a:pt x="148831" y="0"/>
                </a:moveTo>
                <a:lnTo>
                  <a:pt x="125061" y="57052"/>
                </a:lnTo>
                <a:lnTo>
                  <a:pt x="101800" y="113522"/>
                </a:lnTo>
                <a:lnTo>
                  <a:pt x="79606" y="168825"/>
                </a:lnTo>
                <a:lnTo>
                  <a:pt x="59035" y="222379"/>
                </a:lnTo>
                <a:lnTo>
                  <a:pt x="40643" y="273600"/>
                </a:lnTo>
                <a:lnTo>
                  <a:pt x="24987" y="321906"/>
                </a:lnTo>
                <a:lnTo>
                  <a:pt x="12624" y="366712"/>
                </a:lnTo>
                <a:lnTo>
                  <a:pt x="4109" y="407436"/>
                </a:lnTo>
                <a:lnTo>
                  <a:pt x="0" y="443495"/>
                </a:lnTo>
                <a:lnTo>
                  <a:pt x="852" y="474306"/>
                </a:lnTo>
                <a:lnTo>
                  <a:pt x="7223" y="499284"/>
                </a:lnTo>
                <a:lnTo>
                  <a:pt x="19669" y="517848"/>
                </a:lnTo>
                <a:lnTo>
                  <a:pt x="38746" y="529415"/>
                </a:lnTo>
                <a:lnTo>
                  <a:pt x="65011" y="533399"/>
                </a:lnTo>
                <a:lnTo>
                  <a:pt x="86734" y="531614"/>
                </a:lnTo>
                <a:lnTo>
                  <a:pt x="139851" y="517848"/>
                </a:lnTo>
                <a:lnTo>
                  <a:pt x="204770" y="491642"/>
                </a:lnTo>
                <a:lnTo>
                  <a:pt x="241244" y="474306"/>
                </a:lnTo>
                <a:lnTo>
                  <a:pt x="280177" y="454377"/>
                </a:lnTo>
                <a:lnTo>
                  <a:pt x="321405" y="432030"/>
                </a:lnTo>
                <a:lnTo>
                  <a:pt x="364764" y="407436"/>
                </a:lnTo>
                <a:lnTo>
                  <a:pt x="410089" y="380769"/>
                </a:lnTo>
                <a:lnTo>
                  <a:pt x="457217" y="352201"/>
                </a:lnTo>
                <a:lnTo>
                  <a:pt x="505985" y="321906"/>
                </a:lnTo>
                <a:lnTo>
                  <a:pt x="556227" y="290055"/>
                </a:lnTo>
                <a:lnTo>
                  <a:pt x="607781" y="256822"/>
                </a:lnTo>
                <a:lnTo>
                  <a:pt x="660482" y="222379"/>
                </a:lnTo>
                <a:lnTo>
                  <a:pt x="714166" y="186900"/>
                </a:lnTo>
                <a:lnTo>
                  <a:pt x="768670" y="150556"/>
                </a:lnTo>
                <a:lnTo>
                  <a:pt x="823830" y="113522"/>
                </a:lnTo>
                <a:lnTo>
                  <a:pt x="879481" y="75969"/>
                </a:lnTo>
                <a:lnTo>
                  <a:pt x="935460" y="38071"/>
                </a:lnTo>
                <a:lnTo>
                  <a:pt x="991603" y="0"/>
                </a:lnTo>
              </a:path>
            </a:pathLst>
          </a:custGeom>
          <a:ln w="2857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28366" y="2101595"/>
            <a:ext cx="877569" cy="533400"/>
          </a:xfrm>
          <a:custGeom>
            <a:avLst/>
            <a:gdLst/>
            <a:ahLst/>
            <a:cxnLst/>
            <a:rect l="l" t="t" r="r" b="b"/>
            <a:pathLst>
              <a:path w="877570" h="533400">
                <a:moveTo>
                  <a:pt x="131931" y="0"/>
                </a:moveTo>
                <a:lnTo>
                  <a:pt x="110785" y="57052"/>
                </a:lnTo>
                <a:lnTo>
                  <a:pt x="90125" y="113522"/>
                </a:lnTo>
                <a:lnTo>
                  <a:pt x="70439" y="168825"/>
                </a:lnTo>
                <a:lnTo>
                  <a:pt x="52212" y="222379"/>
                </a:lnTo>
                <a:lnTo>
                  <a:pt x="35931" y="273600"/>
                </a:lnTo>
                <a:lnTo>
                  <a:pt x="22083" y="321906"/>
                </a:lnTo>
                <a:lnTo>
                  <a:pt x="11154" y="366712"/>
                </a:lnTo>
                <a:lnTo>
                  <a:pt x="3631" y="407436"/>
                </a:lnTo>
                <a:lnTo>
                  <a:pt x="0" y="443495"/>
                </a:lnTo>
                <a:lnTo>
                  <a:pt x="747" y="474306"/>
                </a:lnTo>
                <a:lnTo>
                  <a:pt x="6360" y="499284"/>
                </a:lnTo>
                <a:lnTo>
                  <a:pt x="17324" y="517848"/>
                </a:lnTo>
                <a:lnTo>
                  <a:pt x="34127" y="529415"/>
                </a:lnTo>
                <a:lnTo>
                  <a:pt x="57255" y="533399"/>
                </a:lnTo>
                <a:lnTo>
                  <a:pt x="77641" y="531433"/>
                </a:lnTo>
                <a:lnTo>
                  <a:pt x="127759" y="516297"/>
                </a:lnTo>
                <a:lnTo>
                  <a:pt x="189224" y="487560"/>
                </a:lnTo>
                <a:lnTo>
                  <a:pt x="223795" y="468591"/>
                </a:lnTo>
                <a:lnTo>
                  <a:pt x="260702" y="446822"/>
                </a:lnTo>
                <a:lnTo>
                  <a:pt x="299778" y="422452"/>
                </a:lnTo>
                <a:lnTo>
                  <a:pt x="340857" y="395682"/>
                </a:lnTo>
                <a:lnTo>
                  <a:pt x="383772" y="366712"/>
                </a:lnTo>
                <a:lnTo>
                  <a:pt x="428355" y="335741"/>
                </a:lnTo>
                <a:lnTo>
                  <a:pt x="474441" y="302971"/>
                </a:lnTo>
                <a:lnTo>
                  <a:pt x="521861" y="268600"/>
                </a:lnTo>
                <a:lnTo>
                  <a:pt x="570450" y="232829"/>
                </a:lnTo>
                <a:lnTo>
                  <a:pt x="620040" y="195857"/>
                </a:lnTo>
                <a:lnTo>
                  <a:pt x="670464" y="157886"/>
                </a:lnTo>
                <a:lnTo>
                  <a:pt x="721556" y="119114"/>
                </a:lnTo>
                <a:lnTo>
                  <a:pt x="773148" y="79743"/>
                </a:lnTo>
                <a:lnTo>
                  <a:pt x="825074" y="39971"/>
                </a:lnTo>
                <a:lnTo>
                  <a:pt x="877167" y="0"/>
                </a:lnTo>
              </a:path>
            </a:pathLst>
          </a:custGeom>
          <a:ln w="2857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05533" y="1568195"/>
            <a:ext cx="902969" cy="533400"/>
          </a:xfrm>
          <a:custGeom>
            <a:avLst/>
            <a:gdLst/>
            <a:ahLst/>
            <a:cxnLst/>
            <a:rect l="l" t="t" r="r" b="b"/>
            <a:pathLst>
              <a:path w="902970" h="533400">
                <a:moveTo>
                  <a:pt x="766571" y="533399"/>
                </a:moveTo>
                <a:lnTo>
                  <a:pt x="788368" y="476347"/>
                </a:lnTo>
                <a:lnTo>
                  <a:pt x="809661" y="419877"/>
                </a:lnTo>
                <a:lnTo>
                  <a:pt x="829948" y="364574"/>
                </a:lnTo>
                <a:lnTo>
                  <a:pt x="848725" y="311020"/>
                </a:lnTo>
                <a:lnTo>
                  <a:pt x="865490" y="259799"/>
                </a:lnTo>
                <a:lnTo>
                  <a:pt x="879738" y="211493"/>
                </a:lnTo>
                <a:lnTo>
                  <a:pt x="890968" y="166687"/>
                </a:lnTo>
                <a:lnTo>
                  <a:pt x="898675" y="125963"/>
                </a:lnTo>
                <a:lnTo>
                  <a:pt x="902357" y="89904"/>
                </a:lnTo>
                <a:lnTo>
                  <a:pt x="901510" y="59093"/>
                </a:lnTo>
                <a:lnTo>
                  <a:pt x="895631" y="34115"/>
                </a:lnTo>
                <a:lnTo>
                  <a:pt x="884217" y="15551"/>
                </a:lnTo>
                <a:lnTo>
                  <a:pt x="866765" y="3984"/>
                </a:lnTo>
                <a:lnTo>
                  <a:pt x="842771" y="0"/>
                </a:lnTo>
                <a:lnTo>
                  <a:pt x="821883" y="1966"/>
                </a:lnTo>
                <a:lnTo>
                  <a:pt x="770500" y="17102"/>
                </a:lnTo>
                <a:lnTo>
                  <a:pt x="707445" y="45839"/>
                </a:lnTo>
                <a:lnTo>
                  <a:pt x="671966" y="64808"/>
                </a:lnTo>
                <a:lnTo>
                  <a:pt x="634080" y="86577"/>
                </a:lnTo>
                <a:lnTo>
                  <a:pt x="593957" y="110947"/>
                </a:lnTo>
                <a:lnTo>
                  <a:pt x="551768" y="137717"/>
                </a:lnTo>
                <a:lnTo>
                  <a:pt x="507682" y="166687"/>
                </a:lnTo>
                <a:lnTo>
                  <a:pt x="461870" y="197658"/>
                </a:lnTo>
                <a:lnTo>
                  <a:pt x="414503" y="230428"/>
                </a:lnTo>
                <a:lnTo>
                  <a:pt x="365751" y="264799"/>
                </a:lnTo>
                <a:lnTo>
                  <a:pt x="315783" y="300570"/>
                </a:lnTo>
                <a:lnTo>
                  <a:pt x="264771" y="337542"/>
                </a:lnTo>
                <a:lnTo>
                  <a:pt x="212884" y="375513"/>
                </a:lnTo>
                <a:lnTo>
                  <a:pt x="160293" y="414285"/>
                </a:lnTo>
                <a:lnTo>
                  <a:pt x="107169" y="453656"/>
                </a:lnTo>
                <a:lnTo>
                  <a:pt x="53681" y="493428"/>
                </a:lnTo>
                <a:lnTo>
                  <a:pt x="0" y="533399"/>
                </a:lnTo>
              </a:path>
            </a:pathLst>
          </a:custGeom>
          <a:ln w="2857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25834" y="2101595"/>
            <a:ext cx="948055" cy="533400"/>
          </a:xfrm>
          <a:custGeom>
            <a:avLst/>
            <a:gdLst/>
            <a:ahLst/>
            <a:cxnLst/>
            <a:rect l="l" t="t" r="r" b="b"/>
            <a:pathLst>
              <a:path w="948054" h="533400">
                <a:moveTo>
                  <a:pt x="143223" y="0"/>
                </a:moveTo>
                <a:lnTo>
                  <a:pt x="120147" y="57052"/>
                </a:lnTo>
                <a:lnTo>
                  <a:pt x="97640" y="113522"/>
                </a:lnTo>
                <a:lnTo>
                  <a:pt x="76227" y="168825"/>
                </a:lnTo>
                <a:lnTo>
                  <a:pt x="56430" y="222379"/>
                </a:lnTo>
                <a:lnTo>
                  <a:pt x="38773" y="273600"/>
                </a:lnTo>
                <a:lnTo>
                  <a:pt x="23778" y="321906"/>
                </a:lnTo>
                <a:lnTo>
                  <a:pt x="11968" y="366712"/>
                </a:lnTo>
                <a:lnTo>
                  <a:pt x="3868" y="407436"/>
                </a:lnTo>
                <a:lnTo>
                  <a:pt x="0" y="443495"/>
                </a:lnTo>
                <a:lnTo>
                  <a:pt x="886" y="474306"/>
                </a:lnTo>
                <a:lnTo>
                  <a:pt x="7052" y="499284"/>
                </a:lnTo>
                <a:lnTo>
                  <a:pt x="19019" y="517848"/>
                </a:lnTo>
                <a:lnTo>
                  <a:pt x="37311" y="529415"/>
                </a:lnTo>
                <a:lnTo>
                  <a:pt x="62451" y="533399"/>
                </a:lnTo>
                <a:lnTo>
                  <a:pt x="83222" y="531614"/>
                </a:lnTo>
                <a:lnTo>
                  <a:pt x="133972" y="517848"/>
                </a:lnTo>
                <a:lnTo>
                  <a:pt x="195967" y="491642"/>
                </a:lnTo>
                <a:lnTo>
                  <a:pt x="230793" y="474306"/>
                </a:lnTo>
                <a:lnTo>
                  <a:pt x="267965" y="454377"/>
                </a:lnTo>
                <a:lnTo>
                  <a:pt x="307328" y="432030"/>
                </a:lnTo>
                <a:lnTo>
                  <a:pt x="348727" y="407436"/>
                </a:lnTo>
                <a:lnTo>
                  <a:pt x="392007" y="380769"/>
                </a:lnTo>
                <a:lnTo>
                  <a:pt x="437013" y="352201"/>
                </a:lnTo>
                <a:lnTo>
                  <a:pt x="483590" y="321906"/>
                </a:lnTo>
                <a:lnTo>
                  <a:pt x="531583" y="290055"/>
                </a:lnTo>
                <a:lnTo>
                  <a:pt x="580836" y="256822"/>
                </a:lnTo>
                <a:lnTo>
                  <a:pt x="631196" y="222379"/>
                </a:lnTo>
                <a:lnTo>
                  <a:pt x="682506" y="186900"/>
                </a:lnTo>
                <a:lnTo>
                  <a:pt x="734612" y="150556"/>
                </a:lnTo>
                <a:lnTo>
                  <a:pt x="787359" y="113522"/>
                </a:lnTo>
                <a:lnTo>
                  <a:pt x="840592" y="75969"/>
                </a:lnTo>
                <a:lnTo>
                  <a:pt x="894155" y="38071"/>
                </a:lnTo>
                <a:lnTo>
                  <a:pt x="947895" y="0"/>
                </a:lnTo>
              </a:path>
            </a:pathLst>
          </a:custGeom>
          <a:ln w="2857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73730" y="1568195"/>
            <a:ext cx="970915" cy="533400"/>
          </a:xfrm>
          <a:custGeom>
            <a:avLst/>
            <a:gdLst/>
            <a:ahLst/>
            <a:cxnLst/>
            <a:rect l="l" t="t" r="r" b="b"/>
            <a:pathLst>
              <a:path w="970915" h="533400">
                <a:moveTo>
                  <a:pt x="824483" y="533399"/>
                </a:moveTo>
                <a:lnTo>
                  <a:pt x="847907" y="476347"/>
                </a:lnTo>
                <a:lnTo>
                  <a:pt x="870790" y="419877"/>
                </a:lnTo>
                <a:lnTo>
                  <a:pt x="892594" y="364574"/>
                </a:lnTo>
                <a:lnTo>
                  <a:pt x="912778" y="311020"/>
                </a:lnTo>
                <a:lnTo>
                  <a:pt x="930802" y="259799"/>
                </a:lnTo>
                <a:lnTo>
                  <a:pt x="946128" y="211493"/>
                </a:lnTo>
                <a:lnTo>
                  <a:pt x="958214" y="166687"/>
                </a:lnTo>
                <a:lnTo>
                  <a:pt x="966522" y="125963"/>
                </a:lnTo>
                <a:lnTo>
                  <a:pt x="970511" y="89904"/>
                </a:lnTo>
                <a:lnTo>
                  <a:pt x="969641" y="59093"/>
                </a:lnTo>
                <a:lnTo>
                  <a:pt x="963373" y="34115"/>
                </a:lnTo>
                <a:lnTo>
                  <a:pt x="951167" y="15551"/>
                </a:lnTo>
                <a:lnTo>
                  <a:pt x="932482" y="3984"/>
                </a:lnTo>
                <a:lnTo>
                  <a:pt x="906779" y="0"/>
                </a:lnTo>
                <a:lnTo>
                  <a:pt x="885522" y="1785"/>
                </a:lnTo>
                <a:lnTo>
                  <a:pt x="833516" y="15551"/>
                </a:lnTo>
                <a:lnTo>
                  <a:pt x="769935" y="41757"/>
                </a:lnTo>
                <a:lnTo>
                  <a:pt x="734208" y="59093"/>
                </a:lnTo>
                <a:lnTo>
                  <a:pt x="696072" y="79022"/>
                </a:lnTo>
                <a:lnTo>
                  <a:pt x="655691" y="101369"/>
                </a:lnTo>
                <a:lnTo>
                  <a:pt x="613225" y="125963"/>
                </a:lnTo>
                <a:lnTo>
                  <a:pt x="568837" y="152630"/>
                </a:lnTo>
                <a:lnTo>
                  <a:pt x="522688" y="181198"/>
                </a:lnTo>
                <a:lnTo>
                  <a:pt x="474941" y="211493"/>
                </a:lnTo>
                <a:lnTo>
                  <a:pt x="425757" y="243344"/>
                </a:lnTo>
                <a:lnTo>
                  <a:pt x="375299" y="276577"/>
                </a:lnTo>
                <a:lnTo>
                  <a:pt x="323727" y="311020"/>
                </a:lnTo>
                <a:lnTo>
                  <a:pt x="271205" y="346499"/>
                </a:lnTo>
                <a:lnTo>
                  <a:pt x="217894" y="382843"/>
                </a:lnTo>
                <a:lnTo>
                  <a:pt x="163956" y="419877"/>
                </a:lnTo>
                <a:lnTo>
                  <a:pt x="109553" y="457430"/>
                </a:lnTo>
                <a:lnTo>
                  <a:pt x="54847" y="495328"/>
                </a:lnTo>
                <a:lnTo>
                  <a:pt x="0" y="533399"/>
                </a:lnTo>
              </a:path>
            </a:pathLst>
          </a:custGeom>
          <a:ln w="2857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482229" y="6395717"/>
            <a:ext cx="8051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For 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discussion 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EM wave, more significance 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given 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Electric Field,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536700">
              <a:lnSpc>
                <a:spcPct val="100000"/>
              </a:lnSpc>
              <a:spcBef>
                <a:spcPts val="345"/>
              </a:spcBef>
            </a:pPr>
            <a:r>
              <a:rPr sz="1600" spc="-5" dirty="0"/>
              <a:t>B</a:t>
            </a:r>
            <a:r>
              <a:rPr sz="1650" spc="-7" baseline="-20202" dirty="0"/>
              <a:t>0</a:t>
            </a:r>
            <a:endParaRPr sz="1650" baseline="-20202"/>
          </a:p>
          <a:p>
            <a:pPr marL="1778000">
              <a:lnSpc>
                <a:spcPct val="100000"/>
              </a:lnSpc>
              <a:spcBef>
                <a:spcPts val="280"/>
              </a:spcBef>
            </a:pPr>
            <a:r>
              <a:rPr sz="1800" dirty="0">
                <a:solidFill>
                  <a:srgbClr val="0065FF"/>
                </a:solidFill>
              </a:rPr>
              <a:t>Z</a:t>
            </a:r>
            <a:endParaRPr sz="1800"/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imes New Roman"/>
              <a:cs typeface="Times New Roman"/>
            </a:endParaRPr>
          </a:p>
          <a:p>
            <a:pPr marL="368300" marR="95885" indent="-343535">
              <a:lnSpc>
                <a:spcPct val="100299"/>
              </a:lnSpc>
              <a:buAutoNum type="arabicPeriod"/>
              <a:tabLst>
                <a:tab pos="367665" algn="l"/>
                <a:tab pos="368300" algn="l"/>
              </a:tabLst>
            </a:pPr>
            <a:r>
              <a:rPr sz="1800" spc="-5" dirty="0">
                <a:solidFill>
                  <a:srgbClr val="CC0000"/>
                </a:solidFill>
              </a:rPr>
              <a:t>Variations </a:t>
            </a:r>
            <a:r>
              <a:rPr sz="1800" dirty="0">
                <a:solidFill>
                  <a:srgbClr val="CC0000"/>
                </a:solidFill>
              </a:rPr>
              <a:t>in both </a:t>
            </a:r>
            <a:r>
              <a:rPr sz="1800" spc="-5" dirty="0">
                <a:solidFill>
                  <a:srgbClr val="CC0000"/>
                </a:solidFill>
              </a:rPr>
              <a:t>electric and magnetic fields occur simultaneously.  Therefore, they attain their </a:t>
            </a:r>
            <a:r>
              <a:rPr sz="1800" spc="-10" dirty="0">
                <a:solidFill>
                  <a:srgbClr val="CC0000"/>
                </a:solidFill>
              </a:rPr>
              <a:t>maxima </a:t>
            </a:r>
            <a:r>
              <a:rPr sz="1800" spc="-5" dirty="0">
                <a:solidFill>
                  <a:srgbClr val="CC0000"/>
                </a:solidFill>
              </a:rPr>
              <a:t>and minima at </a:t>
            </a:r>
            <a:r>
              <a:rPr sz="1800" dirty="0">
                <a:solidFill>
                  <a:srgbClr val="CC0000"/>
                </a:solidFill>
              </a:rPr>
              <a:t>the </a:t>
            </a:r>
            <a:r>
              <a:rPr sz="1800" spc="-10" dirty="0">
                <a:solidFill>
                  <a:srgbClr val="CC0000"/>
                </a:solidFill>
              </a:rPr>
              <a:t>same </a:t>
            </a:r>
            <a:r>
              <a:rPr sz="1800" spc="-5" dirty="0">
                <a:solidFill>
                  <a:srgbClr val="CC0000"/>
                </a:solidFill>
              </a:rPr>
              <a:t>place </a:t>
            </a:r>
            <a:r>
              <a:rPr sz="1800" dirty="0">
                <a:solidFill>
                  <a:srgbClr val="CC0000"/>
                </a:solidFill>
              </a:rPr>
              <a:t>and </a:t>
            </a:r>
            <a:r>
              <a:rPr sz="1800" spc="-5" dirty="0">
                <a:solidFill>
                  <a:srgbClr val="CC0000"/>
                </a:solidFill>
              </a:rPr>
              <a:t>at  </a:t>
            </a:r>
            <a:r>
              <a:rPr sz="1800" dirty="0">
                <a:solidFill>
                  <a:srgbClr val="CC0000"/>
                </a:solidFill>
              </a:rPr>
              <a:t>the </a:t>
            </a:r>
            <a:r>
              <a:rPr sz="1800" spc="-10" dirty="0">
                <a:solidFill>
                  <a:srgbClr val="CC0000"/>
                </a:solidFill>
              </a:rPr>
              <a:t>same</a:t>
            </a:r>
            <a:r>
              <a:rPr sz="1800" spc="-15" dirty="0">
                <a:solidFill>
                  <a:srgbClr val="CC0000"/>
                </a:solidFill>
              </a:rPr>
              <a:t> </a:t>
            </a:r>
            <a:r>
              <a:rPr sz="1800" spc="-5" dirty="0">
                <a:solidFill>
                  <a:srgbClr val="CC0000"/>
                </a:solidFill>
              </a:rPr>
              <a:t>time.</a:t>
            </a:r>
            <a:endParaRPr sz="1800"/>
          </a:p>
          <a:p>
            <a:pPr marL="367665" marR="172085" indent="-342900">
              <a:lnSpc>
                <a:spcPct val="100000"/>
              </a:lnSpc>
              <a:spcBef>
                <a:spcPts val="1090"/>
              </a:spcBef>
              <a:buAutoNum type="arabicPeriod"/>
              <a:tabLst>
                <a:tab pos="367665" algn="l"/>
                <a:tab pos="368300" algn="l"/>
              </a:tabLst>
            </a:pPr>
            <a:r>
              <a:rPr sz="1800" dirty="0">
                <a:solidFill>
                  <a:srgbClr val="CC00FF"/>
                </a:solidFill>
              </a:rPr>
              <a:t>The </a:t>
            </a:r>
            <a:r>
              <a:rPr sz="1800" spc="-5" dirty="0">
                <a:solidFill>
                  <a:srgbClr val="CC00FF"/>
                </a:solidFill>
              </a:rPr>
              <a:t>direction </a:t>
            </a:r>
            <a:r>
              <a:rPr sz="1800" dirty="0">
                <a:solidFill>
                  <a:srgbClr val="CC00FF"/>
                </a:solidFill>
              </a:rPr>
              <a:t>of </a:t>
            </a:r>
            <a:r>
              <a:rPr sz="1800" spc="-5" dirty="0">
                <a:solidFill>
                  <a:srgbClr val="CC00FF"/>
                </a:solidFill>
              </a:rPr>
              <a:t>electric and magnetic fields are mutually perpendicular  </a:t>
            </a:r>
            <a:r>
              <a:rPr sz="1800" dirty="0">
                <a:solidFill>
                  <a:srgbClr val="CC00FF"/>
                </a:solidFill>
              </a:rPr>
              <a:t>to </a:t>
            </a:r>
            <a:r>
              <a:rPr sz="1800" spc="-10" dirty="0">
                <a:solidFill>
                  <a:srgbClr val="CC00FF"/>
                </a:solidFill>
              </a:rPr>
              <a:t>each </a:t>
            </a:r>
            <a:r>
              <a:rPr sz="1800" spc="-5" dirty="0">
                <a:solidFill>
                  <a:srgbClr val="CC00FF"/>
                </a:solidFill>
              </a:rPr>
              <a:t>other and as </a:t>
            </a:r>
            <a:r>
              <a:rPr sz="1800" dirty="0">
                <a:solidFill>
                  <a:srgbClr val="CC00FF"/>
                </a:solidFill>
              </a:rPr>
              <a:t>well </a:t>
            </a:r>
            <a:r>
              <a:rPr sz="1800" spc="-5" dirty="0">
                <a:solidFill>
                  <a:srgbClr val="CC00FF"/>
                </a:solidFill>
              </a:rPr>
              <a:t>as </a:t>
            </a:r>
            <a:r>
              <a:rPr sz="1800" dirty="0">
                <a:solidFill>
                  <a:srgbClr val="CC00FF"/>
                </a:solidFill>
              </a:rPr>
              <a:t>to the </a:t>
            </a:r>
            <a:r>
              <a:rPr sz="1800" spc="-5" dirty="0">
                <a:solidFill>
                  <a:srgbClr val="CC00FF"/>
                </a:solidFill>
              </a:rPr>
              <a:t>direction </a:t>
            </a:r>
            <a:r>
              <a:rPr sz="1800" dirty="0">
                <a:solidFill>
                  <a:srgbClr val="CC00FF"/>
                </a:solidFill>
              </a:rPr>
              <a:t>of </a:t>
            </a:r>
            <a:r>
              <a:rPr sz="1800" spc="-5" dirty="0">
                <a:solidFill>
                  <a:srgbClr val="CC00FF"/>
                </a:solidFill>
              </a:rPr>
              <a:t>propagation </a:t>
            </a:r>
            <a:r>
              <a:rPr sz="1800" dirty="0">
                <a:solidFill>
                  <a:srgbClr val="CC00FF"/>
                </a:solidFill>
              </a:rPr>
              <a:t>of</a:t>
            </a:r>
            <a:r>
              <a:rPr sz="1800" spc="-30" dirty="0">
                <a:solidFill>
                  <a:srgbClr val="CC00FF"/>
                </a:solidFill>
              </a:rPr>
              <a:t> </a:t>
            </a:r>
            <a:r>
              <a:rPr sz="1800" spc="-5" dirty="0">
                <a:solidFill>
                  <a:srgbClr val="CC00FF"/>
                </a:solidFill>
              </a:rPr>
              <a:t>wave.</a:t>
            </a:r>
            <a:endParaRPr sz="1800"/>
          </a:p>
          <a:p>
            <a:pPr marL="367665" marR="17780" indent="-342900">
              <a:lnSpc>
                <a:spcPct val="100000"/>
              </a:lnSpc>
              <a:spcBef>
                <a:spcPts val="1095"/>
              </a:spcBef>
              <a:buAutoNum type="arabicPeriod"/>
              <a:tabLst>
                <a:tab pos="367665" algn="l"/>
                <a:tab pos="368300" algn="l"/>
              </a:tabLst>
            </a:pPr>
            <a:r>
              <a:rPr sz="1800" dirty="0">
                <a:solidFill>
                  <a:srgbClr val="009900"/>
                </a:solidFill>
              </a:rPr>
              <a:t>The </a:t>
            </a:r>
            <a:r>
              <a:rPr sz="1800" spc="-10" dirty="0">
                <a:solidFill>
                  <a:srgbClr val="009900"/>
                </a:solidFill>
              </a:rPr>
              <a:t>speed </a:t>
            </a:r>
            <a:r>
              <a:rPr sz="1800" dirty="0">
                <a:solidFill>
                  <a:srgbClr val="009900"/>
                </a:solidFill>
              </a:rPr>
              <a:t>of </a:t>
            </a:r>
            <a:r>
              <a:rPr sz="1800" spc="-5" dirty="0">
                <a:solidFill>
                  <a:srgbClr val="009900"/>
                </a:solidFill>
              </a:rPr>
              <a:t>electromagnetic wave depends entirely </a:t>
            </a:r>
            <a:r>
              <a:rPr sz="1800" dirty="0">
                <a:solidFill>
                  <a:srgbClr val="009900"/>
                </a:solidFill>
              </a:rPr>
              <a:t>on the </a:t>
            </a:r>
            <a:r>
              <a:rPr sz="1800" spc="-5" dirty="0">
                <a:solidFill>
                  <a:srgbClr val="009900"/>
                </a:solidFill>
              </a:rPr>
              <a:t>electric and  magnetic properties </a:t>
            </a:r>
            <a:r>
              <a:rPr sz="1800" dirty="0">
                <a:solidFill>
                  <a:srgbClr val="009900"/>
                </a:solidFill>
              </a:rPr>
              <a:t>of the </a:t>
            </a:r>
            <a:r>
              <a:rPr sz="1800" spc="-5" dirty="0">
                <a:solidFill>
                  <a:srgbClr val="009900"/>
                </a:solidFill>
              </a:rPr>
              <a:t>medium, </a:t>
            </a:r>
            <a:r>
              <a:rPr sz="1800" dirty="0">
                <a:solidFill>
                  <a:srgbClr val="009900"/>
                </a:solidFill>
              </a:rPr>
              <a:t>in which the wave </a:t>
            </a:r>
            <a:r>
              <a:rPr sz="1800" spc="-5" dirty="0">
                <a:solidFill>
                  <a:srgbClr val="009900"/>
                </a:solidFill>
              </a:rPr>
              <a:t>travels and </a:t>
            </a:r>
            <a:r>
              <a:rPr sz="1800" dirty="0">
                <a:solidFill>
                  <a:srgbClr val="009900"/>
                </a:solidFill>
              </a:rPr>
              <a:t>not on  the </a:t>
            </a:r>
            <a:r>
              <a:rPr sz="1800" spc="-5" dirty="0">
                <a:solidFill>
                  <a:srgbClr val="009900"/>
                </a:solidFill>
              </a:rPr>
              <a:t>amplitudes </a:t>
            </a:r>
            <a:r>
              <a:rPr sz="1800" dirty="0">
                <a:solidFill>
                  <a:srgbClr val="009900"/>
                </a:solidFill>
              </a:rPr>
              <a:t>of </a:t>
            </a:r>
            <a:r>
              <a:rPr sz="1800" spc="-5" dirty="0">
                <a:solidFill>
                  <a:srgbClr val="009900"/>
                </a:solidFill>
              </a:rPr>
              <a:t>their</a:t>
            </a:r>
            <a:r>
              <a:rPr sz="1800" dirty="0">
                <a:solidFill>
                  <a:srgbClr val="009900"/>
                </a:solidFill>
              </a:rPr>
              <a:t> </a:t>
            </a:r>
            <a:r>
              <a:rPr sz="1800" spc="-5" dirty="0">
                <a:solidFill>
                  <a:srgbClr val="009900"/>
                </a:solidFill>
              </a:rPr>
              <a:t>variations.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93870" y="2939796"/>
            <a:ext cx="2514600" cy="1981200"/>
          </a:xfrm>
          <a:custGeom>
            <a:avLst/>
            <a:gdLst/>
            <a:ahLst/>
            <a:cxnLst/>
            <a:rect l="l" t="t" r="r" b="b"/>
            <a:pathLst>
              <a:path w="2514600" h="1981200">
                <a:moveTo>
                  <a:pt x="2514600" y="1981200"/>
                </a:moveTo>
                <a:lnTo>
                  <a:pt x="2514600" y="0"/>
                </a:lnTo>
                <a:lnTo>
                  <a:pt x="0" y="685800"/>
                </a:lnTo>
                <a:lnTo>
                  <a:pt x="0" y="1295400"/>
                </a:lnTo>
                <a:lnTo>
                  <a:pt x="2514600" y="19812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07473" y="3930396"/>
            <a:ext cx="3581400" cy="2133600"/>
          </a:xfrm>
          <a:custGeom>
            <a:avLst/>
            <a:gdLst/>
            <a:ahLst/>
            <a:cxnLst/>
            <a:rect l="l" t="t" r="r" b="b"/>
            <a:pathLst>
              <a:path w="3581400" h="2133600">
                <a:moveTo>
                  <a:pt x="3581397" y="2133600"/>
                </a:moveTo>
                <a:lnTo>
                  <a:pt x="3581397" y="990600"/>
                </a:lnTo>
                <a:lnTo>
                  <a:pt x="0" y="0"/>
                </a:lnTo>
                <a:lnTo>
                  <a:pt x="3581397" y="21336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7473" y="1796796"/>
            <a:ext cx="3581400" cy="2133600"/>
          </a:xfrm>
          <a:custGeom>
            <a:avLst/>
            <a:gdLst/>
            <a:ahLst/>
            <a:cxnLst/>
            <a:rect l="l" t="t" r="r" b="b"/>
            <a:pathLst>
              <a:path w="3581400" h="2133600">
                <a:moveTo>
                  <a:pt x="3581397" y="1143000"/>
                </a:moveTo>
                <a:lnTo>
                  <a:pt x="3581397" y="0"/>
                </a:lnTo>
                <a:lnTo>
                  <a:pt x="0" y="2133600"/>
                </a:lnTo>
                <a:lnTo>
                  <a:pt x="3581397" y="114300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27070" y="3625596"/>
            <a:ext cx="1066800" cy="609600"/>
          </a:xfrm>
          <a:custGeom>
            <a:avLst/>
            <a:gdLst/>
            <a:ahLst/>
            <a:cxnLst/>
            <a:rect l="l" t="t" r="r" b="b"/>
            <a:pathLst>
              <a:path w="1066800" h="609600">
                <a:moveTo>
                  <a:pt x="1066800" y="609600"/>
                </a:moveTo>
                <a:lnTo>
                  <a:pt x="1066800" y="0"/>
                </a:lnTo>
                <a:lnTo>
                  <a:pt x="0" y="304800"/>
                </a:lnTo>
                <a:lnTo>
                  <a:pt x="1066800" y="60960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27069" y="3625595"/>
            <a:ext cx="1066800" cy="609600"/>
          </a:xfrm>
          <a:custGeom>
            <a:avLst/>
            <a:gdLst/>
            <a:ahLst/>
            <a:cxnLst/>
            <a:rect l="l" t="t" r="r" b="b"/>
            <a:pathLst>
              <a:path w="1066800" h="609600">
                <a:moveTo>
                  <a:pt x="0" y="304799"/>
                </a:moveTo>
                <a:lnTo>
                  <a:pt x="1066799" y="609599"/>
                </a:lnTo>
                <a:lnTo>
                  <a:pt x="1066799" y="0"/>
                </a:lnTo>
                <a:lnTo>
                  <a:pt x="0" y="304799"/>
                </a:lnTo>
                <a:close/>
              </a:path>
            </a:pathLst>
          </a:custGeom>
          <a:ln w="952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27070" y="3930396"/>
            <a:ext cx="3581400" cy="2286000"/>
          </a:xfrm>
          <a:custGeom>
            <a:avLst/>
            <a:gdLst/>
            <a:ahLst/>
            <a:cxnLst/>
            <a:rect l="l" t="t" r="r" b="b"/>
            <a:pathLst>
              <a:path w="3581400" h="2286000">
                <a:moveTo>
                  <a:pt x="3581400" y="2286000"/>
                </a:moveTo>
                <a:lnTo>
                  <a:pt x="3581400" y="990600"/>
                </a:lnTo>
                <a:lnTo>
                  <a:pt x="0" y="0"/>
                </a:lnTo>
                <a:lnTo>
                  <a:pt x="3581400" y="228600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7069" y="3930395"/>
            <a:ext cx="3581400" cy="2286000"/>
          </a:xfrm>
          <a:custGeom>
            <a:avLst/>
            <a:gdLst/>
            <a:ahLst/>
            <a:cxnLst/>
            <a:rect l="l" t="t" r="r" b="b"/>
            <a:pathLst>
              <a:path w="3581400" h="2286000">
                <a:moveTo>
                  <a:pt x="0" y="0"/>
                </a:moveTo>
                <a:lnTo>
                  <a:pt x="3581399" y="990599"/>
                </a:lnTo>
                <a:lnTo>
                  <a:pt x="3581399" y="22859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27070" y="1644396"/>
            <a:ext cx="3581400" cy="2286000"/>
          </a:xfrm>
          <a:custGeom>
            <a:avLst/>
            <a:gdLst/>
            <a:ahLst/>
            <a:cxnLst/>
            <a:rect l="l" t="t" r="r" b="b"/>
            <a:pathLst>
              <a:path w="3581400" h="2286000">
                <a:moveTo>
                  <a:pt x="3581400" y="1295400"/>
                </a:moveTo>
                <a:lnTo>
                  <a:pt x="3581400" y="0"/>
                </a:lnTo>
                <a:lnTo>
                  <a:pt x="0" y="2286000"/>
                </a:lnTo>
                <a:lnTo>
                  <a:pt x="3581400" y="129540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27069" y="1644395"/>
            <a:ext cx="3581400" cy="2286000"/>
          </a:xfrm>
          <a:custGeom>
            <a:avLst/>
            <a:gdLst/>
            <a:ahLst/>
            <a:cxnLst/>
            <a:rect l="l" t="t" r="r" b="b"/>
            <a:pathLst>
              <a:path w="3581400" h="2286000">
                <a:moveTo>
                  <a:pt x="0" y="2285999"/>
                </a:moveTo>
                <a:lnTo>
                  <a:pt x="3581399" y="1295399"/>
                </a:lnTo>
                <a:lnTo>
                  <a:pt x="3581399" y="0"/>
                </a:lnTo>
                <a:lnTo>
                  <a:pt x="0" y="2285999"/>
                </a:lnTo>
                <a:close/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07473" y="3320796"/>
            <a:ext cx="1066800" cy="1219200"/>
          </a:xfrm>
          <a:custGeom>
            <a:avLst/>
            <a:gdLst/>
            <a:ahLst/>
            <a:cxnLst/>
            <a:rect l="l" t="t" r="r" b="b"/>
            <a:pathLst>
              <a:path w="1066800" h="1219200">
                <a:moveTo>
                  <a:pt x="1066796" y="304800"/>
                </a:moveTo>
                <a:lnTo>
                  <a:pt x="1066796" y="0"/>
                </a:lnTo>
                <a:lnTo>
                  <a:pt x="0" y="609600"/>
                </a:lnTo>
                <a:lnTo>
                  <a:pt x="1066796" y="304800"/>
                </a:lnTo>
                <a:close/>
              </a:path>
              <a:path w="1066800" h="1219200">
                <a:moveTo>
                  <a:pt x="1066796" y="1219200"/>
                </a:moveTo>
                <a:lnTo>
                  <a:pt x="1066796" y="914400"/>
                </a:lnTo>
                <a:lnTo>
                  <a:pt x="0" y="609600"/>
                </a:lnTo>
                <a:lnTo>
                  <a:pt x="1066796" y="121920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05212" y="372871"/>
            <a:ext cx="2748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7F00"/>
                </a:solidFill>
              </a:rPr>
              <a:t>Diffraction of</a:t>
            </a:r>
            <a:r>
              <a:rPr sz="2400" spc="-75" dirty="0">
                <a:solidFill>
                  <a:srgbClr val="007F00"/>
                </a:solidFill>
              </a:rPr>
              <a:t> </a:t>
            </a:r>
            <a:r>
              <a:rPr sz="2400" spc="-5" dirty="0">
                <a:solidFill>
                  <a:srgbClr val="007F00"/>
                </a:solidFill>
              </a:rPr>
              <a:t>light:</a:t>
            </a:r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1005212" y="833119"/>
            <a:ext cx="8482965" cy="850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phenomenon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bending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light around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corners and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the 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encroachment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light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within the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geometrical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shadow 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opaque obstacles 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called diffraction.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56012" y="3667758"/>
            <a:ext cx="341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20" dirty="0">
                <a:solidFill>
                  <a:srgbClr val="0065FF"/>
                </a:solidFill>
                <a:latin typeface="Arial"/>
                <a:cs typeface="Arial"/>
              </a:rPr>
              <a:t>S</a:t>
            </a:r>
            <a:r>
              <a:rPr sz="3600" spc="30" baseline="-10416" dirty="0">
                <a:solidFill>
                  <a:srgbClr val="0065FF"/>
                </a:solidFill>
                <a:latin typeface="Arial"/>
                <a:cs typeface="Arial"/>
              </a:rPr>
              <a:t>•</a:t>
            </a:r>
            <a:endParaRPr sz="3600" baseline="-10416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07473" y="2939796"/>
            <a:ext cx="3581400" cy="1981200"/>
          </a:xfrm>
          <a:custGeom>
            <a:avLst/>
            <a:gdLst/>
            <a:ahLst/>
            <a:cxnLst/>
            <a:rect l="l" t="t" r="r" b="b"/>
            <a:pathLst>
              <a:path w="3581400" h="1981200">
                <a:moveTo>
                  <a:pt x="3581397" y="1981200"/>
                </a:moveTo>
                <a:lnTo>
                  <a:pt x="3581397" y="0"/>
                </a:lnTo>
                <a:lnTo>
                  <a:pt x="0" y="990600"/>
                </a:lnTo>
                <a:lnTo>
                  <a:pt x="3581397" y="198120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74269" y="3320795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74269" y="4235195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74270" y="2711196"/>
            <a:ext cx="2514600" cy="914400"/>
          </a:xfrm>
          <a:custGeom>
            <a:avLst/>
            <a:gdLst/>
            <a:ahLst/>
            <a:cxnLst/>
            <a:rect l="l" t="t" r="r" b="b"/>
            <a:pathLst>
              <a:path w="2514600" h="914400">
                <a:moveTo>
                  <a:pt x="2514600" y="228600"/>
                </a:moveTo>
                <a:lnTo>
                  <a:pt x="2514600" y="0"/>
                </a:lnTo>
                <a:lnTo>
                  <a:pt x="0" y="914400"/>
                </a:lnTo>
                <a:lnTo>
                  <a:pt x="2514600" y="22860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74270" y="4235196"/>
            <a:ext cx="2514600" cy="914400"/>
          </a:xfrm>
          <a:custGeom>
            <a:avLst/>
            <a:gdLst/>
            <a:ahLst/>
            <a:cxnLst/>
            <a:rect l="l" t="t" r="r" b="b"/>
            <a:pathLst>
              <a:path w="2514600" h="914400">
                <a:moveTo>
                  <a:pt x="2514600" y="914400"/>
                </a:moveTo>
                <a:lnTo>
                  <a:pt x="2514600" y="685800"/>
                </a:lnTo>
                <a:lnTo>
                  <a:pt x="0" y="0"/>
                </a:lnTo>
                <a:lnTo>
                  <a:pt x="2514600" y="91440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07473" y="1796795"/>
            <a:ext cx="3581400" cy="2133600"/>
          </a:xfrm>
          <a:custGeom>
            <a:avLst/>
            <a:gdLst/>
            <a:ahLst/>
            <a:cxnLst/>
            <a:rect l="l" t="t" r="r" b="b"/>
            <a:pathLst>
              <a:path w="3581400" h="2133600">
                <a:moveTo>
                  <a:pt x="0" y="2133599"/>
                </a:moveTo>
                <a:lnTo>
                  <a:pt x="3581396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50014" y="3531108"/>
            <a:ext cx="137160" cy="117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7473" y="3930395"/>
            <a:ext cx="3581400" cy="2133600"/>
          </a:xfrm>
          <a:custGeom>
            <a:avLst/>
            <a:gdLst/>
            <a:ahLst/>
            <a:cxnLst/>
            <a:rect l="l" t="t" r="r" b="b"/>
            <a:pathLst>
              <a:path w="3581400" h="2133600">
                <a:moveTo>
                  <a:pt x="0" y="0"/>
                </a:moveTo>
                <a:lnTo>
                  <a:pt x="3581396" y="21335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50014" y="4221480"/>
            <a:ext cx="140208" cy="124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07473" y="2711195"/>
            <a:ext cx="3581400" cy="1219200"/>
          </a:xfrm>
          <a:custGeom>
            <a:avLst/>
            <a:gdLst/>
            <a:ahLst/>
            <a:cxnLst/>
            <a:rect l="l" t="t" r="r" b="b"/>
            <a:pathLst>
              <a:path w="3581400" h="1219200">
                <a:moveTo>
                  <a:pt x="0" y="1219199"/>
                </a:moveTo>
                <a:lnTo>
                  <a:pt x="1066796" y="914399"/>
                </a:lnTo>
                <a:lnTo>
                  <a:pt x="3581396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07473" y="3930395"/>
            <a:ext cx="3581400" cy="1219200"/>
          </a:xfrm>
          <a:custGeom>
            <a:avLst/>
            <a:gdLst/>
            <a:ahLst/>
            <a:cxnLst/>
            <a:rect l="l" t="t" r="r" b="b"/>
            <a:pathLst>
              <a:path w="3581400" h="1219200">
                <a:moveTo>
                  <a:pt x="0" y="0"/>
                </a:moveTo>
                <a:lnTo>
                  <a:pt x="1066796" y="304799"/>
                </a:lnTo>
                <a:lnTo>
                  <a:pt x="3581396" y="12191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88869" y="1644395"/>
            <a:ext cx="0" cy="457200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0"/>
                </a:moveTo>
                <a:lnTo>
                  <a:pt x="0" y="4571999"/>
                </a:lnTo>
              </a:path>
            </a:pathLst>
          </a:custGeom>
          <a:ln w="38099">
            <a:solidFill>
              <a:srgbClr val="CC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07473" y="2939795"/>
            <a:ext cx="3581400" cy="990600"/>
          </a:xfrm>
          <a:custGeom>
            <a:avLst/>
            <a:gdLst/>
            <a:ahLst/>
            <a:cxnLst/>
            <a:rect l="l" t="t" r="r" b="b"/>
            <a:pathLst>
              <a:path w="3581400" h="990600">
                <a:moveTo>
                  <a:pt x="0" y="990599"/>
                </a:moveTo>
                <a:lnTo>
                  <a:pt x="3581396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07473" y="3930395"/>
            <a:ext cx="3581400" cy="990600"/>
          </a:xfrm>
          <a:custGeom>
            <a:avLst/>
            <a:gdLst/>
            <a:ahLst/>
            <a:cxnLst/>
            <a:rect l="l" t="t" r="r" b="b"/>
            <a:pathLst>
              <a:path w="3581400" h="990600">
                <a:moveTo>
                  <a:pt x="0" y="0"/>
                </a:moveTo>
                <a:lnTo>
                  <a:pt x="3581396" y="9905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475615" y="3667758"/>
            <a:ext cx="341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20" dirty="0">
                <a:solidFill>
                  <a:srgbClr val="0065FF"/>
                </a:solidFill>
                <a:latin typeface="Arial"/>
                <a:cs typeface="Arial"/>
              </a:rPr>
              <a:t>S</a:t>
            </a:r>
            <a:r>
              <a:rPr sz="3600" spc="30" baseline="-10416" dirty="0">
                <a:solidFill>
                  <a:srgbClr val="0065FF"/>
                </a:solidFill>
                <a:latin typeface="Arial"/>
                <a:cs typeface="Arial"/>
              </a:rPr>
              <a:t>•</a:t>
            </a:r>
            <a:endParaRPr sz="3600" baseline="-10416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793869" y="3625595"/>
            <a:ext cx="0" cy="609600"/>
          </a:xfrm>
          <a:custGeom>
            <a:avLst/>
            <a:gdLst/>
            <a:ahLst/>
            <a:cxnLst/>
            <a:rect l="l" t="t" r="r" b="b"/>
            <a:pathLst>
              <a:path h="609600">
                <a:moveTo>
                  <a:pt x="0" y="0"/>
                </a:moveTo>
                <a:lnTo>
                  <a:pt x="0" y="609599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27069" y="3092195"/>
            <a:ext cx="3581400" cy="838200"/>
          </a:xfrm>
          <a:custGeom>
            <a:avLst/>
            <a:gdLst/>
            <a:ahLst/>
            <a:cxnLst/>
            <a:rect l="l" t="t" r="r" b="b"/>
            <a:pathLst>
              <a:path w="3581400" h="838200">
                <a:moveTo>
                  <a:pt x="0" y="838199"/>
                </a:moveTo>
                <a:lnTo>
                  <a:pt x="1066799" y="533399"/>
                </a:lnTo>
                <a:lnTo>
                  <a:pt x="3581399" y="0"/>
                </a:lnTo>
              </a:path>
            </a:pathLst>
          </a:custGeom>
          <a:ln w="12699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27069" y="3930395"/>
            <a:ext cx="3581400" cy="838200"/>
          </a:xfrm>
          <a:custGeom>
            <a:avLst/>
            <a:gdLst/>
            <a:ahLst/>
            <a:cxnLst/>
            <a:rect l="l" t="t" r="r" b="b"/>
            <a:pathLst>
              <a:path w="3581400" h="838200">
                <a:moveTo>
                  <a:pt x="0" y="0"/>
                </a:moveTo>
                <a:lnTo>
                  <a:pt x="1066799" y="304799"/>
                </a:lnTo>
                <a:lnTo>
                  <a:pt x="3581399" y="838199"/>
                </a:lnTo>
              </a:path>
            </a:pathLst>
          </a:custGeom>
          <a:ln w="12699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93870" y="2939796"/>
            <a:ext cx="2514600" cy="685800"/>
          </a:xfrm>
          <a:custGeom>
            <a:avLst/>
            <a:gdLst/>
            <a:ahLst/>
            <a:cxnLst/>
            <a:rect l="l" t="t" r="r" b="b"/>
            <a:pathLst>
              <a:path w="2514600" h="685800">
                <a:moveTo>
                  <a:pt x="2514600" y="152400"/>
                </a:moveTo>
                <a:lnTo>
                  <a:pt x="2514600" y="0"/>
                </a:lnTo>
                <a:lnTo>
                  <a:pt x="0" y="685800"/>
                </a:lnTo>
                <a:lnTo>
                  <a:pt x="2514600" y="15240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93869" y="2939795"/>
            <a:ext cx="2514600" cy="685800"/>
          </a:xfrm>
          <a:custGeom>
            <a:avLst/>
            <a:gdLst/>
            <a:ahLst/>
            <a:cxnLst/>
            <a:rect l="l" t="t" r="r" b="b"/>
            <a:pathLst>
              <a:path w="2514600" h="685800">
                <a:moveTo>
                  <a:pt x="0" y="685799"/>
                </a:moveTo>
                <a:lnTo>
                  <a:pt x="2514599" y="152399"/>
                </a:lnTo>
                <a:lnTo>
                  <a:pt x="2514599" y="0"/>
                </a:lnTo>
                <a:lnTo>
                  <a:pt x="0" y="685799"/>
                </a:lnTo>
                <a:close/>
              </a:path>
            </a:pathLst>
          </a:custGeom>
          <a:ln w="6350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93870" y="4235196"/>
            <a:ext cx="2514600" cy="685800"/>
          </a:xfrm>
          <a:custGeom>
            <a:avLst/>
            <a:gdLst/>
            <a:ahLst/>
            <a:cxnLst/>
            <a:rect l="l" t="t" r="r" b="b"/>
            <a:pathLst>
              <a:path w="2514600" h="685800">
                <a:moveTo>
                  <a:pt x="2514600" y="685800"/>
                </a:moveTo>
                <a:lnTo>
                  <a:pt x="2514600" y="533400"/>
                </a:lnTo>
                <a:lnTo>
                  <a:pt x="0" y="0"/>
                </a:lnTo>
                <a:lnTo>
                  <a:pt x="2514600" y="68580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93869" y="4235195"/>
            <a:ext cx="2514600" cy="685800"/>
          </a:xfrm>
          <a:custGeom>
            <a:avLst/>
            <a:gdLst/>
            <a:ahLst/>
            <a:cxnLst/>
            <a:rect l="l" t="t" r="r" b="b"/>
            <a:pathLst>
              <a:path w="2514600" h="685800">
                <a:moveTo>
                  <a:pt x="0" y="0"/>
                </a:moveTo>
                <a:lnTo>
                  <a:pt x="2514599" y="533399"/>
                </a:lnTo>
                <a:lnTo>
                  <a:pt x="2514599" y="685799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308469" y="1644395"/>
            <a:ext cx="0" cy="457200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0"/>
                </a:moveTo>
                <a:lnTo>
                  <a:pt x="0" y="4571999"/>
                </a:lnTo>
              </a:path>
            </a:pathLst>
          </a:custGeom>
          <a:ln w="38099">
            <a:solidFill>
              <a:srgbClr val="CC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19450" y="3549396"/>
            <a:ext cx="617220" cy="393700"/>
          </a:xfrm>
          <a:custGeom>
            <a:avLst/>
            <a:gdLst/>
            <a:ahLst/>
            <a:cxnLst/>
            <a:rect l="l" t="t" r="r" b="b"/>
            <a:pathLst>
              <a:path w="617220" h="393700">
                <a:moveTo>
                  <a:pt x="569478" y="29674"/>
                </a:moveTo>
                <a:lnTo>
                  <a:pt x="541222" y="30544"/>
                </a:lnTo>
                <a:lnTo>
                  <a:pt x="0" y="368808"/>
                </a:lnTo>
                <a:lnTo>
                  <a:pt x="15240" y="393192"/>
                </a:lnTo>
                <a:lnTo>
                  <a:pt x="555373" y="55608"/>
                </a:lnTo>
                <a:lnTo>
                  <a:pt x="569478" y="29674"/>
                </a:lnTo>
                <a:close/>
              </a:path>
              <a:path w="617220" h="393700">
                <a:moveTo>
                  <a:pt x="617220" y="0"/>
                </a:moveTo>
                <a:lnTo>
                  <a:pt x="493776" y="4572"/>
                </a:lnTo>
                <a:lnTo>
                  <a:pt x="486156" y="4572"/>
                </a:lnTo>
                <a:lnTo>
                  <a:pt x="478536" y="10668"/>
                </a:lnTo>
                <a:lnTo>
                  <a:pt x="480060" y="18288"/>
                </a:lnTo>
                <a:lnTo>
                  <a:pt x="480060" y="25908"/>
                </a:lnTo>
                <a:lnTo>
                  <a:pt x="486156" y="32004"/>
                </a:lnTo>
                <a:lnTo>
                  <a:pt x="493776" y="32004"/>
                </a:lnTo>
                <a:lnTo>
                  <a:pt x="541222" y="30544"/>
                </a:lnTo>
                <a:lnTo>
                  <a:pt x="585216" y="3048"/>
                </a:lnTo>
                <a:lnTo>
                  <a:pt x="600456" y="27432"/>
                </a:lnTo>
                <a:lnTo>
                  <a:pt x="600456" y="31763"/>
                </a:lnTo>
                <a:lnTo>
                  <a:pt x="617220" y="0"/>
                </a:lnTo>
                <a:close/>
              </a:path>
              <a:path w="617220" h="393700">
                <a:moveTo>
                  <a:pt x="600456" y="31763"/>
                </a:moveTo>
                <a:lnTo>
                  <a:pt x="600456" y="27432"/>
                </a:lnTo>
                <a:lnTo>
                  <a:pt x="555373" y="55608"/>
                </a:lnTo>
                <a:lnTo>
                  <a:pt x="533400" y="96012"/>
                </a:lnTo>
                <a:lnTo>
                  <a:pt x="530352" y="103632"/>
                </a:lnTo>
                <a:lnTo>
                  <a:pt x="533400" y="111252"/>
                </a:lnTo>
                <a:lnTo>
                  <a:pt x="539496" y="115824"/>
                </a:lnTo>
                <a:lnTo>
                  <a:pt x="547116" y="118872"/>
                </a:lnTo>
                <a:lnTo>
                  <a:pt x="556260" y="115824"/>
                </a:lnTo>
                <a:lnTo>
                  <a:pt x="559308" y="109728"/>
                </a:lnTo>
                <a:lnTo>
                  <a:pt x="600456" y="31763"/>
                </a:lnTo>
                <a:close/>
              </a:path>
              <a:path w="617220" h="393700">
                <a:moveTo>
                  <a:pt x="600456" y="27432"/>
                </a:moveTo>
                <a:lnTo>
                  <a:pt x="585216" y="3048"/>
                </a:lnTo>
                <a:lnTo>
                  <a:pt x="541222" y="30544"/>
                </a:lnTo>
                <a:lnTo>
                  <a:pt x="569478" y="29674"/>
                </a:lnTo>
                <a:lnTo>
                  <a:pt x="580644" y="9144"/>
                </a:lnTo>
                <a:lnTo>
                  <a:pt x="592836" y="28956"/>
                </a:lnTo>
                <a:lnTo>
                  <a:pt x="592836" y="32194"/>
                </a:lnTo>
                <a:lnTo>
                  <a:pt x="600456" y="27432"/>
                </a:lnTo>
                <a:close/>
              </a:path>
              <a:path w="617220" h="393700">
                <a:moveTo>
                  <a:pt x="592836" y="32194"/>
                </a:moveTo>
                <a:lnTo>
                  <a:pt x="592836" y="28956"/>
                </a:lnTo>
                <a:lnTo>
                  <a:pt x="569478" y="29674"/>
                </a:lnTo>
                <a:lnTo>
                  <a:pt x="555373" y="55608"/>
                </a:lnTo>
                <a:lnTo>
                  <a:pt x="592836" y="32194"/>
                </a:lnTo>
                <a:close/>
              </a:path>
              <a:path w="617220" h="393700">
                <a:moveTo>
                  <a:pt x="592836" y="28956"/>
                </a:moveTo>
                <a:lnTo>
                  <a:pt x="580644" y="9144"/>
                </a:lnTo>
                <a:lnTo>
                  <a:pt x="569478" y="29674"/>
                </a:lnTo>
                <a:lnTo>
                  <a:pt x="592836" y="28956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9450" y="3918204"/>
            <a:ext cx="617220" cy="393700"/>
          </a:xfrm>
          <a:custGeom>
            <a:avLst/>
            <a:gdLst/>
            <a:ahLst/>
            <a:cxnLst/>
            <a:rect l="l" t="t" r="r" b="b"/>
            <a:pathLst>
              <a:path w="617220" h="393700">
                <a:moveTo>
                  <a:pt x="569478" y="363517"/>
                </a:moveTo>
                <a:lnTo>
                  <a:pt x="555373" y="337583"/>
                </a:lnTo>
                <a:lnTo>
                  <a:pt x="15240" y="0"/>
                </a:lnTo>
                <a:lnTo>
                  <a:pt x="0" y="24384"/>
                </a:lnTo>
                <a:lnTo>
                  <a:pt x="541222" y="362647"/>
                </a:lnTo>
                <a:lnTo>
                  <a:pt x="569478" y="363517"/>
                </a:lnTo>
                <a:close/>
              </a:path>
              <a:path w="617220" h="393700">
                <a:moveTo>
                  <a:pt x="600456" y="392571"/>
                </a:moveTo>
                <a:lnTo>
                  <a:pt x="600456" y="365760"/>
                </a:lnTo>
                <a:lnTo>
                  <a:pt x="585216" y="390144"/>
                </a:lnTo>
                <a:lnTo>
                  <a:pt x="541222" y="362647"/>
                </a:lnTo>
                <a:lnTo>
                  <a:pt x="493776" y="361188"/>
                </a:lnTo>
                <a:lnTo>
                  <a:pt x="486156" y="361188"/>
                </a:lnTo>
                <a:lnTo>
                  <a:pt x="480060" y="367284"/>
                </a:lnTo>
                <a:lnTo>
                  <a:pt x="480060" y="374904"/>
                </a:lnTo>
                <a:lnTo>
                  <a:pt x="478536" y="382524"/>
                </a:lnTo>
                <a:lnTo>
                  <a:pt x="486156" y="388620"/>
                </a:lnTo>
                <a:lnTo>
                  <a:pt x="493776" y="388620"/>
                </a:lnTo>
                <a:lnTo>
                  <a:pt x="600456" y="392571"/>
                </a:lnTo>
                <a:close/>
              </a:path>
              <a:path w="617220" h="393700">
                <a:moveTo>
                  <a:pt x="617220" y="393192"/>
                </a:moveTo>
                <a:lnTo>
                  <a:pt x="559308" y="283464"/>
                </a:lnTo>
                <a:lnTo>
                  <a:pt x="556260" y="275844"/>
                </a:lnTo>
                <a:lnTo>
                  <a:pt x="547116" y="274320"/>
                </a:lnTo>
                <a:lnTo>
                  <a:pt x="539496" y="277368"/>
                </a:lnTo>
                <a:lnTo>
                  <a:pt x="533400" y="281940"/>
                </a:lnTo>
                <a:lnTo>
                  <a:pt x="530352" y="289560"/>
                </a:lnTo>
                <a:lnTo>
                  <a:pt x="533400" y="297180"/>
                </a:lnTo>
                <a:lnTo>
                  <a:pt x="555373" y="337583"/>
                </a:lnTo>
                <a:lnTo>
                  <a:pt x="600456" y="365760"/>
                </a:lnTo>
                <a:lnTo>
                  <a:pt x="600456" y="392571"/>
                </a:lnTo>
                <a:lnTo>
                  <a:pt x="617220" y="393192"/>
                </a:lnTo>
                <a:close/>
              </a:path>
              <a:path w="617220" h="393700">
                <a:moveTo>
                  <a:pt x="592836" y="377952"/>
                </a:moveTo>
                <a:lnTo>
                  <a:pt x="592836" y="364236"/>
                </a:lnTo>
                <a:lnTo>
                  <a:pt x="580644" y="384048"/>
                </a:lnTo>
                <a:lnTo>
                  <a:pt x="569478" y="363517"/>
                </a:lnTo>
                <a:lnTo>
                  <a:pt x="541222" y="362647"/>
                </a:lnTo>
                <a:lnTo>
                  <a:pt x="585216" y="390144"/>
                </a:lnTo>
                <a:lnTo>
                  <a:pt x="592836" y="377952"/>
                </a:lnTo>
                <a:close/>
              </a:path>
              <a:path w="617220" h="393700">
                <a:moveTo>
                  <a:pt x="600456" y="365760"/>
                </a:moveTo>
                <a:lnTo>
                  <a:pt x="555373" y="337583"/>
                </a:lnTo>
                <a:lnTo>
                  <a:pt x="569478" y="363517"/>
                </a:lnTo>
                <a:lnTo>
                  <a:pt x="592836" y="364236"/>
                </a:lnTo>
                <a:lnTo>
                  <a:pt x="592836" y="377952"/>
                </a:lnTo>
                <a:lnTo>
                  <a:pt x="600456" y="365760"/>
                </a:lnTo>
                <a:close/>
              </a:path>
              <a:path w="617220" h="393700">
                <a:moveTo>
                  <a:pt x="592836" y="364236"/>
                </a:moveTo>
                <a:lnTo>
                  <a:pt x="569478" y="363517"/>
                </a:lnTo>
                <a:lnTo>
                  <a:pt x="580644" y="384048"/>
                </a:lnTo>
                <a:lnTo>
                  <a:pt x="592836" y="364236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02901" y="3745992"/>
            <a:ext cx="538480" cy="198120"/>
          </a:xfrm>
          <a:custGeom>
            <a:avLst/>
            <a:gdLst/>
            <a:ahLst/>
            <a:cxnLst/>
            <a:rect l="l" t="t" r="r" b="b"/>
            <a:pathLst>
              <a:path w="538480" h="198120">
                <a:moveTo>
                  <a:pt x="483753" y="47311"/>
                </a:moveTo>
                <a:lnTo>
                  <a:pt x="455892" y="40236"/>
                </a:lnTo>
                <a:lnTo>
                  <a:pt x="0" y="170688"/>
                </a:lnTo>
                <a:lnTo>
                  <a:pt x="9144" y="198120"/>
                </a:lnTo>
                <a:lnTo>
                  <a:pt x="463971" y="67972"/>
                </a:lnTo>
                <a:lnTo>
                  <a:pt x="483753" y="47311"/>
                </a:lnTo>
                <a:close/>
              </a:path>
              <a:path w="538480" h="198120">
                <a:moveTo>
                  <a:pt x="537968" y="32004"/>
                </a:moveTo>
                <a:lnTo>
                  <a:pt x="417572" y="1524"/>
                </a:lnTo>
                <a:lnTo>
                  <a:pt x="409952" y="0"/>
                </a:lnTo>
                <a:lnTo>
                  <a:pt x="402332" y="4572"/>
                </a:lnTo>
                <a:lnTo>
                  <a:pt x="400808" y="12192"/>
                </a:lnTo>
                <a:lnTo>
                  <a:pt x="397760" y="19812"/>
                </a:lnTo>
                <a:lnTo>
                  <a:pt x="403856" y="27432"/>
                </a:lnTo>
                <a:lnTo>
                  <a:pt x="411476" y="28956"/>
                </a:lnTo>
                <a:lnTo>
                  <a:pt x="455892" y="40236"/>
                </a:lnTo>
                <a:lnTo>
                  <a:pt x="505964" y="25908"/>
                </a:lnTo>
                <a:lnTo>
                  <a:pt x="515108" y="53340"/>
                </a:lnTo>
                <a:lnTo>
                  <a:pt x="515108" y="56088"/>
                </a:lnTo>
                <a:lnTo>
                  <a:pt x="537968" y="32004"/>
                </a:lnTo>
                <a:close/>
              </a:path>
              <a:path w="538480" h="198120">
                <a:moveTo>
                  <a:pt x="515108" y="56088"/>
                </a:moveTo>
                <a:lnTo>
                  <a:pt x="515108" y="53340"/>
                </a:lnTo>
                <a:lnTo>
                  <a:pt x="463971" y="67972"/>
                </a:lnTo>
                <a:lnTo>
                  <a:pt x="431288" y="102108"/>
                </a:lnTo>
                <a:lnTo>
                  <a:pt x="426716" y="106680"/>
                </a:lnTo>
                <a:lnTo>
                  <a:pt x="426716" y="115824"/>
                </a:lnTo>
                <a:lnTo>
                  <a:pt x="431288" y="121920"/>
                </a:lnTo>
                <a:lnTo>
                  <a:pt x="437384" y="126492"/>
                </a:lnTo>
                <a:lnTo>
                  <a:pt x="446528" y="126492"/>
                </a:lnTo>
                <a:lnTo>
                  <a:pt x="452624" y="121920"/>
                </a:lnTo>
                <a:lnTo>
                  <a:pt x="515108" y="56088"/>
                </a:lnTo>
                <a:close/>
              </a:path>
              <a:path w="538480" h="198120">
                <a:moveTo>
                  <a:pt x="515108" y="53340"/>
                </a:moveTo>
                <a:lnTo>
                  <a:pt x="505964" y="25908"/>
                </a:lnTo>
                <a:lnTo>
                  <a:pt x="455892" y="40236"/>
                </a:lnTo>
                <a:lnTo>
                  <a:pt x="483753" y="47311"/>
                </a:lnTo>
                <a:lnTo>
                  <a:pt x="499868" y="30480"/>
                </a:lnTo>
                <a:lnTo>
                  <a:pt x="507488" y="53340"/>
                </a:lnTo>
                <a:lnTo>
                  <a:pt x="507488" y="55520"/>
                </a:lnTo>
                <a:lnTo>
                  <a:pt x="515108" y="53340"/>
                </a:lnTo>
                <a:close/>
              </a:path>
              <a:path w="538480" h="198120">
                <a:moveTo>
                  <a:pt x="507488" y="55520"/>
                </a:moveTo>
                <a:lnTo>
                  <a:pt x="507488" y="53340"/>
                </a:lnTo>
                <a:lnTo>
                  <a:pt x="483753" y="47311"/>
                </a:lnTo>
                <a:lnTo>
                  <a:pt x="463971" y="67972"/>
                </a:lnTo>
                <a:lnTo>
                  <a:pt x="507488" y="55520"/>
                </a:lnTo>
                <a:close/>
              </a:path>
              <a:path w="538480" h="198120">
                <a:moveTo>
                  <a:pt x="507488" y="53340"/>
                </a:moveTo>
                <a:lnTo>
                  <a:pt x="499868" y="30480"/>
                </a:lnTo>
                <a:lnTo>
                  <a:pt x="483753" y="47311"/>
                </a:lnTo>
                <a:lnTo>
                  <a:pt x="507488" y="53340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02901" y="3916680"/>
            <a:ext cx="538480" cy="198120"/>
          </a:xfrm>
          <a:custGeom>
            <a:avLst/>
            <a:gdLst/>
            <a:ahLst/>
            <a:cxnLst/>
            <a:rect l="l" t="t" r="r" b="b"/>
            <a:pathLst>
              <a:path w="538480" h="198120">
                <a:moveTo>
                  <a:pt x="483753" y="150808"/>
                </a:moveTo>
                <a:lnTo>
                  <a:pt x="463971" y="130147"/>
                </a:lnTo>
                <a:lnTo>
                  <a:pt x="9144" y="0"/>
                </a:lnTo>
                <a:lnTo>
                  <a:pt x="0" y="27432"/>
                </a:lnTo>
                <a:lnTo>
                  <a:pt x="455892" y="157883"/>
                </a:lnTo>
                <a:lnTo>
                  <a:pt x="483753" y="150808"/>
                </a:lnTo>
                <a:close/>
              </a:path>
              <a:path w="538480" h="198120">
                <a:moveTo>
                  <a:pt x="515108" y="171903"/>
                </a:moveTo>
                <a:lnTo>
                  <a:pt x="515108" y="144780"/>
                </a:lnTo>
                <a:lnTo>
                  <a:pt x="505964" y="172212"/>
                </a:lnTo>
                <a:lnTo>
                  <a:pt x="455892" y="157883"/>
                </a:lnTo>
                <a:lnTo>
                  <a:pt x="411476" y="169164"/>
                </a:lnTo>
                <a:lnTo>
                  <a:pt x="403856" y="170688"/>
                </a:lnTo>
                <a:lnTo>
                  <a:pt x="397760" y="178308"/>
                </a:lnTo>
                <a:lnTo>
                  <a:pt x="400808" y="185928"/>
                </a:lnTo>
                <a:lnTo>
                  <a:pt x="402332" y="193548"/>
                </a:lnTo>
                <a:lnTo>
                  <a:pt x="409952" y="198120"/>
                </a:lnTo>
                <a:lnTo>
                  <a:pt x="417572" y="196596"/>
                </a:lnTo>
                <a:lnTo>
                  <a:pt x="515108" y="171903"/>
                </a:lnTo>
                <a:close/>
              </a:path>
              <a:path w="538480" h="198120">
                <a:moveTo>
                  <a:pt x="537968" y="166116"/>
                </a:moveTo>
                <a:lnTo>
                  <a:pt x="452624" y="76200"/>
                </a:lnTo>
                <a:lnTo>
                  <a:pt x="446528" y="71628"/>
                </a:lnTo>
                <a:lnTo>
                  <a:pt x="437384" y="70104"/>
                </a:lnTo>
                <a:lnTo>
                  <a:pt x="431288" y="76200"/>
                </a:lnTo>
                <a:lnTo>
                  <a:pt x="426716" y="82296"/>
                </a:lnTo>
                <a:lnTo>
                  <a:pt x="426716" y="91440"/>
                </a:lnTo>
                <a:lnTo>
                  <a:pt x="431288" y="96012"/>
                </a:lnTo>
                <a:lnTo>
                  <a:pt x="463971" y="130147"/>
                </a:lnTo>
                <a:lnTo>
                  <a:pt x="515108" y="144780"/>
                </a:lnTo>
                <a:lnTo>
                  <a:pt x="515108" y="171903"/>
                </a:lnTo>
                <a:lnTo>
                  <a:pt x="537968" y="166116"/>
                </a:lnTo>
                <a:close/>
              </a:path>
              <a:path w="538480" h="198120">
                <a:moveTo>
                  <a:pt x="507488" y="167640"/>
                </a:moveTo>
                <a:lnTo>
                  <a:pt x="507488" y="144780"/>
                </a:lnTo>
                <a:lnTo>
                  <a:pt x="499868" y="167640"/>
                </a:lnTo>
                <a:lnTo>
                  <a:pt x="483753" y="150808"/>
                </a:lnTo>
                <a:lnTo>
                  <a:pt x="455892" y="157883"/>
                </a:lnTo>
                <a:lnTo>
                  <a:pt x="505964" y="172212"/>
                </a:lnTo>
                <a:lnTo>
                  <a:pt x="507488" y="167640"/>
                </a:lnTo>
                <a:close/>
              </a:path>
              <a:path w="538480" h="198120">
                <a:moveTo>
                  <a:pt x="515108" y="144780"/>
                </a:moveTo>
                <a:lnTo>
                  <a:pt x="463971" y="130147"/>
                </a:lnTo>
                <a:lnTo>
                  <a:pt x="483753" y="150808"/>
                </a:lnTo>
                <a:lnTo>
                  <a:pt x="507488" y="144780"/>
                </a:lnTo>
                <a:lnTo>
                  <a:pt x="507488" y="167640"/>
                </a:lnTo>
                <a:lnTo>
                  <a:pt x="515108" y="144780"/>
                </a:lnTo>
                <a:close/>
              </a:path>
              <a:path w="538480" h="198120">
                <a:moveTo>
                  <a:pt x="507488" y="144780"/>
                </a:moveTo>
                <a:lnTo>
                  <a:pt x="483753" y="150808"/>
                </a:lnTo>
                <a:lnTo>
                  <a:pt x="499868" y="167640"/>
                </a:lnTo>
                <a:lnTo>
                  <a:pt x="507488" y="144780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22498" y="3745992"/>
            <a:ext cx="538480" cy="198120"/>
          </a:xfrm>
          <a:custGeom>
            <a:avLst/>
            <a:gdLst/>
            <a:ahLst/>
            <a:cxnLst/>
            <a:rect l="l" t="t" r="r" b="b"/>
            <a:pathLst>
              <a:path w="538479" h="198120">
                <a:moveTo>
                  <a:pt x="483756" y="47311"/>
                </a:moveTo>
                <a:lnTo>
                  <a:pt x="455895" y="40236"/>
                </a:lnTo>
                <a:lnTo>
                  <a:pt x="0" y="170688"/>
                </a:lnTo>
                <a:lnTo>
                  <a:pt x="9144" y="198120"/>
                </a:lnTo>
                <a:lnTo>
                  <a:pt x="463974" y="67972"/>
                </a:lnTo>
                <a:lnTo>
                  <a:pt x="483756" y="47311"/>
                </a:lnTo>
                <a:close/>
              </a:path>
              <a:path w="538479" h="198120">
                <a:moveTo>
                  <a:pt x="537972" y="32004"/>
                </a:moveTo>
                <a:lnTo>
                  <a:pt x="417576" y="1524"/>
                </a:lnTo>
                <a:lnTo>
                  <a:pt x="409956" y="0"/>
                </a:lnTo>
                <a:lnTo>
                  <a:pt x="402336" y="4572"/>
                </a:lnTo>
                <a:lnTo>
                  <a:pt x="400812" y="12192"/>
                </a:lnTo>
                <a:lnTo>
                  <a:pt x="397764" y="19812"/>
                </a:lnTo>
                <a:lnTo>
                  <a:pt x="403860" y="27432"/>
                </a:lnTo>
                <a:lnTo>
                  <a:pt x="411480" y="28956"/>
                </a:lnTo>
                <a:lnTo>
                  <a:pt x="455895" y="40236"/>
                </a:lnTo>
                <a:lnTo>
                  <a:pt x="505968" y="25908"/>
                </a:lnTo>
                <a:lnTo>
                  <a:pt x="515112" y="53340"/>
                </a:lnTo>
                <a:lnTo>
                  <a:pt x="515112" y="56088"/>
                </a:lnTo>
                <a:lnTo>
                  <a:pt x="537972" y="32004"/>
                </a:lnTo>
                <a:close/>
              </a:path>
              <a:path w="538479" h="198120">
                <a:moveTo>
                  <a:pt x="515112" y="56088"/>
                </a:moveTo>
                <a:lnTo>
                  <a:pt x="515112" y="53340"/>
                </a:lnTo>
                <a:lnTo>
                  <a:pt x="463974" y="67972"/>
                </a:lnTo>
                <a:lnTo>
                  <a:pt x="431292" y="102108"/>
                </a:lnTo>
                <a:lnTo>
                  <a:pt x="426720" y="106680"/>
                </a:lnTo>
                <a:lnTo>
                  <a:pt x="426720" y="115824"/>
                </a:lnTo>
                <a:lnTo>
                  <a:pt x="431292" y="121920"/>
                </a:lnTo>
                <a:lnTo>
                  <a:pt x="437388" y="126492"/>
                </a:lnTo>
                <a:lnTo>
                  <a:pt x="446532" y="126492"/>
                </a:lnTo>
                <a:lnTo>
                  <a:pt x="452628" y="121920"/>
                </a:lnTo>
                <a:lnTo>
                  <a:pt x="515112" y="56088"/>
                </a:lnTo>
                <a:close/>
              </a:path>
              <a:path w="538479" h="198120">
                <a:moveTo>
                  <a:pt x="515112" y="53340"/>
                </a:moveTo>
                <a:lnTo>
                  <a:pt x="505968" y="25908"/>
                </a:lnTo>
                <a:lnTo>
                  <a:pt x="455895" y="40236"/>
                </a:lnTo>
                <a:lnTo>
                  <a:pt x="483756" y="47311"/>
                </a:lnTo>
                <a:lnTo>
                  <a:pt x="499872" y="30480"/>
                </a:lnTo>
                <a:lnTo>
                  <a:pt x="507492" y="53340"/>
                </a:lnTo>
                <a:lnTo>
                  <a:pt x="507492" y="55520"/>
                </a:lnTo>
                <a:lnTo>
                  <a:pt x="515112" y="53340"/>
                </a:lnTo>
                <a:close/>
              </a:path>
              <a:path w="538479" h="198120">
                <a:moveTo>
                  <a:pt x="507492" y="55520"/>
                </a:moveTo>
                <a:lnTo>
                  <a:pt x="507492" y="53340"/>
                </a:lnTo>
                <a:lnTo>
                  <a:pt x="483756" y="47311"/>
                </a:lnTo>
                <a:lnTo>
                  <a:pt x="463974" y="67972"/>
                </a:lnTo>
                <a:lnTo>
                  <a:pt x="507492" y="55520"/>
                </a:lnTo>
                <a:close/>
              </a:path>
              <a:path w="538479" h="198120">
                <a:moveTo>
                  <a:pt x="507492" y="53340"/>
                </a:moveTo>
                <a:lnTo>
                  <a:pt x="499872" y="30480"/>
                </a:lnTo>
                <a:lnTo>
                  <a:pt x="483756" y="47311"/>
                </a:lnTo>
                <a:lnTo>
                  <a:pt x="507492" y="53340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22498" y="3916680"/>
            <a:ext cx="538480" cy="198120"/>
          </a:xfrm>
          <a:custGeom>
            <a:avLst/>
            <a:gdLst/>
            <a:ahLst/>
            <a:cxnLst/>
            <a:rect l="l" t="t" r="r" b="b"/>
            <a:pathLst>
              <a:path w="538479" h="198120">
                <a:moveTo>
                  <a:pt x="483756" y="150808"/>
                </a:moveTo>
                <a:lnTo>
                  <a:pt x="463974" y="130147"/>
                </a:lnTo>
                <a:lnTo>
                  <a:pt x="9144" y="0"/>
                </a:lnTo>
                <a:lnTo>
                  <a:pt x="0" y="27432"/>
                </a:lnTo>
                <a:lnTo>
                  <a:pt x="455895" y="157883"/>
                </a:lnTo>
                <a:lnTo>
                  <a:pt x="483756" y="150808"/>
                </a:lnTo>
                <a:close/>
              </a:path>
              <a:path w="538479" h="198120">
                <a:moveTo>
                  <a:pt x="515112" y="171903"/>
                </a:moveTo>
                <a:lnTo>
                  <a:pt x="515112" y="144780"/>
                </a:lnTo>
                <a:lnTo>
                  <a:pt x="505968" y="172212"/>
                </a:lnTo>
                <a:lnTo>
                  <a:pt x="455895" y="157883"/>
                </a:lnTo>
                <a:lnTo>
                  <a:pt x="411480" y="169164"/>
                </a:lnTo>
                <a:lnTo>
                  <a:pt x="403860" y="170688"/>
                </a:lnTo>
                <a:lnTo>
                  <a:pt x="397764" y="178308"/>
                </a:lnTo>
                <a:lnTo>
                  <a:pt x="400812" y="185928"/>
                </a:lnTo>
                <a:lnTo>
                  <a:pt x="402336" y="193548"/>
                </a:lnTo>
                <a:lnTo>
                  <a:pt x="409956" y="198120"/>
                </a:lnTo>
                <a:lnTo>
                  <a:pt x="417576" y="196596"/>
                </a:lnTo>
                <a:lnTo>
                  <a:pt x="515112" y="171903"/>
                </a:lnTo>
                <a:close/>
              </a:path>
              <a:path w="538479" h="198120">
                <a:moveTo>
                  <a:pt x="537972" y="166116"/>
                </a:moveTo>
                <a:lnTo>
                  <a:pt x="452628" y="76200"/>
                </a:lnTo>
                <a:lnTo>
                  <a:pt x="446532" y="71628"/>
                </a:lnTo>
                <a:lnTo>
                  <a:pt x="437388" y="70104"/>
                </a:lnTo>
                <a:lnTo>
                  <a:pt x="431292" y="76200"/>
                </a:lnTo>
                <a:lnTo>
                  <a:pt x="426720" y="82296"/>
                </a:lnTo>
                <a:lnTo>
                  <a:pt x="426720" y="91440"/>
                </a:lnTo>
                <a:lnTo>
                  <a:pt x="431292" y="96012"/>
                </a:lnTo>
                <a:lnTo>
                  <a:pt x="463974" y="130147"/>
                </a:lnTo>
                <a:lnTo>
                  <a:pt x="515112" y="144780"/>
                </a:lnTo>
                <a:lnTo>
                  <a:pt x="515112" y="171903"/>
                </a:lnTo>
                <a:lnTo>
                  <a:pt x="537972" y="166116"/>
                </a:lnTo>
                <a:close/>
              </a:path>
              <a:path w="538479" h="198120">
                <a:moveTo>
                  <a:pt x="507492" y="167640"/>
                </a:moveTo>
                <a:lnTo>
                  <a:pt x="507492" y="144780"/>
                </a:lnTo>
                <a:lnTo>
                  <a:pt x="499872" y="167640"/>
                </a:lnTo>
                <a:lnTo>
                  <a:pt x="483756" y="150808"/>
                </a:lnTo>
                <a:lnTo>
                  <a:pt x="455895" y="157883"/>
                </a:lnTo>
                <a:lnTo>
                  <a:pt x="505968" y="172212"/>
                </a:lnTo>
                <a:lnTo>
                  <a:pt x="507492" y="167640"/>
                </a:lnTo>
                <a:close/>
              </a:path>
              <a:path w="538479" h="198120">
                <a:moveTo>
                  <a:pt x="515112" y="144780"/>
                </a:moveTo>
                <a:lnTo>
                  <a:pt x="463974" y="130147"/>
                </a:lnTo>
                <a:lnTo>
                  <a:pt x="483756" y="150808"/>
                </a:lnTo>
                <a:lnTo>
                  <a:pt x="507492" y="144780"/>
                </a:lnTo>
                <a:lnTo>
                  <a:pt x="507492" y="167640"/>
                </a:lnTo>
                <a:lnTo>
                  <a:pt x="515112" y="144780"/>
                </a:lnTo>
                <a:close/>
              </a:path>
              <a:path w="538479" h="198120">
                <a:moveTo>
                  <a:pt x="507492" y="144780"/>
                </a:moveTo>
                <a:lnTo>
                  <a:pt x="483756" y="150808"/>
                </a:lnTo>
                <a:lnTo>
                  <a:pt x="499872" y="167640"/>
                </a:lnTo>
                <a:lnTo>
                  <a:pt x="507492" y="144780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662815" y="2738118"/>
            <a:ext cx="1447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662815" y="4871718"/>
            <a:ext cx="1447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082424" y="2940811"/>
            <a:ext cx="1447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082424" y="4719318"/>
            <a:ext cx="1447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224416" y="6060437"/>
            <a:ext cx="664337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59865" marR="5080" indent="-1447800">
              <a:lnSpc>
                <a:spcPct val="138900"/>
              </a:lnSpc>
              <a:spcBef>
                <a:spcPts val="100"/>
              </a:spcBef>
              <a:tabLst>
                <a:tab pos="3898265" algn="l"/>
              </a:tabLst>
            </a:pP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Diffraction at</a:t>
            </a:r>
            <a:r>
              <a:rPr sz="1800" b="1" spc="25" dirty="0">
                <a:solidFill>
                  <a:srgbClr val="CC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a</a:t>
            </a:r>
            <a:r>
              <a:rPr sz="1800" b="1" spc="5" dirty="0">
                <a:solidFill>
                  <a:srgbClr val="CC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slit	Diffraction at an obstacle 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X &amp; Y –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Region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diffraction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148216" y="4722366"/>
            <a:ext cx="341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Slit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339223" y="4950966"/>
            <a:ext cx="88391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Obstacle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967615" y="5633717"/>
            <a:ext cx="786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C3200"/>
                </a:solidFill>
                <a:latin typeface="Arial"/>
                <a:cs typeface="Arial"/>
              </a:rPr>
              <a:t>Screen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006224" y="6182357"/>
            <a:ext cx="786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C3200"/>
                </a:solidFill>
                <a:latin typeface="Arial"/>
                <a:cs typeface="Arial"/>
              </a:rPr>
              <a:t>Screen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88869" y="2025395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28574">
            <a:solidFill>
              <a:srgbClr val="009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64870" y="2058924"/>
            <a:ext cx="4343400" cy="85725"/>
          </a:xfrm>
          <a:custGeom>
            <a:avLst/>
            <a:gdLst/>
            <a:ahLst/>
            <a:cxnLst/>
            <a:rect l="l" t="t" r="r" b="b"/>
            <a:pathLst>
              <a:path w="4343400" h="85725">
                <a:moveTo>
                  <a:pt x="4271772" y="56388"/>
                </a:moveTo>
                <a:lnTo>
                  <a:pt x="4271772" y="28956"/>
                </a:lnTo>
                <a:lnTo>
                  <a:pt x="0" y="28956"/>
                </a:lnTo>
                <a:lnTo>
                  <a:pt x="0" y="56388"/>
                </a:lnTo>
                <a:lnTo>
                  <a:pt x="4271772" y="56388"/>
                </a:lnTo>
                <a:close/>
              </a:path>
              <a:path w="4343400" h="85725">
                <a:moveTo>
                  <a:pt x="4343400" y="42672"/>
                </a:moveTo>
                <a:lnTo>
                  <a:pt x="4258056" y="0"/>
                </a:lnTo>
                <a:lnTo>
                  <a:pt x="4258056" y="28956"/>
                </a:lnTo>
                <a:lnTo>
                  <a:pt x="4271772" y="28956"/>
                </a:lnTo>
                <a:lnTo>
                  <a:pt x="4271772" y="78486"/>
                </a:lnTo>
                <a:lnTo>
                  <a:pt x="4343400" y="42672"/>
                </a:lnTo>
                <a:close/>
              </a:path>
              <a:path w="4343400" h="85725">
                <a:moveTo>
                  <a:pt x="4271772" y="78486"/>
                </a:moveTo>
                <a:lnTo>
                  <a:pt x="4271772" y="56388"/>
                </a:lnTo>
                <a:lnTo>
                  <a:pt x="4258056" y="56388"/>
                </a:lnTo>
                <a:lnTo>
                  <a:pt x="4258056" y="85344"/>
                </a:lnTo>
                <a:lnTo>
                  <a:pt x="4271772" y="78486"/>
                </a:lnTo>
                <a:close/>
              </a:path>
            </a:pathLst>
          </a:custGeom>
          <a:solidFill>
            <a:srgbClr val="00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45869" y="2025395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28574">
            <a:solidFill>
              <a:srgbClr val="009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07869" y="2025395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28574">
            <a:solidFill>
              <a:srgbClr val="009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46069" y="2025395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28574">
            <a:solidFill>
              <a:srgbClr val="009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08069" y="2025395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28574">
            <a:solidFill>
              <a:srgbClr val="009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6869" y="2025395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28574">
            <a:solidFill>
              <a:srgbClr val="009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27069" y="2025395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28574">
            <a:solidFill>
              <a:srgbClr val="009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89069" y="2025395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28574">
            <a:solidFill>
              <a:srgbClr val="009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70069" y="2025395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28574">
            <a:solidFill>
              <a:srgbClr val="009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27269" y="2025395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28574">
            <a:solidFill>
              <a:srgbClr val="009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29012" y="450596"/>
            <a:ext cx="31026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FF"/>
                </a:solidFill>
              </a:rPr>
              <a:t>Electromagnetic</a:t>
            </a:r>
            <a:r>
              <a:rPr spc="-40" dirty="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Wave:</a:t>
            </a:r>
          </a:p>
        </p:txBody>
      </p:sp>
      <p:sp>
        <p:nvSpPr>
          <p:cNvPr id="14" name="object 14"/>
          <p:cNvSpPr/>
          <p:nvPr/>
        </p:nvSpPr>
        <p:spPr>
          <a:xfrm>
            <a:off x="3322197" y="1110996"/>
            <a:ext cx="85725" cy="990600"/>
          </a:xfrm>
          <a:custGeom>
            <a:avLst/>
            <a:gdLst/>
            <a:ahLst/>
            <a:cxnLst/>
            <a:rect l="l" t="t" r="r" b="b"/>
            <a:pathLst>
              <a:path w="85725" h="9906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9906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990600">
                <a:moveTo>
                  <a:pt x="56388" y="990600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990600"/>
                </a:lnTo>
                <a:lnTo>
                  <a:pt x="56388" y="990600"/>
                </a:lnTo>
                <a:close/>
              </a:path>
            </a:pathLst>
          </a:custGeom>
          <a:solidFill>
            <a:srgbClr val="00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571114" y="2128518"/>
            <a:ext cx="16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34389" y="1491995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3809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45869" y="1491995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399"/>
                </a:lnTo>
              </a:path>
            </a:pathLst>
          </a:custGeom>
          <a:ln w="28574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50469" y="958595"/>
            <a:ext cx="5638800" cy="2057400"/>
          </a:xfrm>
          <a:custGeom>
            <a:avLst/>
            <a:gdLst/>
            <a:ahLst/>
            <a:cxnLst/>
            <a:rect l="l" t="t" r="r" b="b"/>
            <a:pathLst>
              <a:path w="5638800" h="2057400">
                <a:moveTo>
                  <a:pt x="0" y="0"/>
                </a:moveTo>
                <a:lnTo>
                  <a:pt x="0" y="2057399"/>
                </a:lnTo>
                <a:lnTo>
                  <a:pt x="5638799" y="2057399"/>
                </a:lnTo>
                <a:lnTo>
                  <a:pt x="5638799" y="0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55270" y="2092452"/>
            <a:ext cx="620395" cy="771525"/>
          </a:xfrm>
          <a:custGeom>
            <a:avLst/>
            <a:gdLst/>
            <a:ahLst/>
            <a:cxnLst/>
            <a:rect l="l" t="t" r="r" b="b"/>
            <a:pathLst>
              <a:path w="620395" h="771525">
                <a:moveTo>
                  <a:pt x="42836" y="695494"/>
                </a:moveTo>
                <a:lnTo>
                  <a:pt x="19812" y="676656"/>
                </a:lnTo>
                <a:lnTo>
                  <a:pt x="0" y="771144"/>
                </a:lnTo>
                <a:lnTo>
                  <a:pt x="33528" y="755850"/>
                </a:lnTo>
                <a:lnTo>
                  <a:pt x="33528" y="707136"/>
                </a:lnTo>
                <a:lnTo>
                  <a:pt x="42836" y="695494"/>
                </a:lnTo>
                <a:close/>
              </a:path>
              <a:path w="620395" h="771525">
                <a:moveTo>
                  <a:pt x="64756" y="713428"/>
                </a:moveTo>
                <a:lnTo>
                  <a:pt x="42836" y="695494"/>
                </a:lnTo>
                <a:lnTo>
                  <a:pt x="33528" y="707136"/>
                </a:lnTo>
                <a:lnTo>
                  <a:pt x="56388" y="723900"/>
                </a:lnTo>
                <a:lnTo>
                  <a:pt x="64756" y="713428"/>
                </a:lnTo>
                <a:close/>
              </a:path>
              <a:path w="620395" h="771525">
                <a:moveTo>
                  <a:pt x="86868" y="731520"/>
                </a:moveTo>
                <a:lnTo>
                  <a:pt x="64756" y="713428"/>
                </a:lnTo>
                <a:lnTo>
                  <a:pt x="56388" y="723900"/>
                </a:lnTo>
                <a:lnTo>
                  <a:pt x="33528" y="707136"/>
                </a:lnTo>
                <a:lnTo>
                  <a:pt x="33528" y="755850"/>
                </a:lnTo>
                <a:lnTo>
                  <a:pt x="86868" y="731520"/>
                </a:lnTo>
                <a:close/>
              </a:path>
              <a:path w="620395" h="771525">
                <a:moveTo>
                  <a:pt x="620268" y="18288"/>
                </a:moveTo>
                <a:lnTo>
                  <a:pt x="598932" y="0"/>
                </a:lnTo>
                <a:lnTo>
                  <a:pt x="42836" y="695494"/>
                </a:lnTo>
                <a:lnTo>
                  <a:pt x="64756" y="713428"/>
                </a:lnTo>
                <a:lnTo>
                  <a:pt x="620268" y="18288"/>
                </a:lnTo>
                <a:close/>
              </a:path>
            </a:pathLst>
          </a:custGeom>
          <a:solidFill>
            <a:srgbClr val="00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88670" y="2101595"/>
            <a:ext cx="457200" cy="533400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457199" y="0"/>
                </a:moveTo>
                <a:lnTo>
                  <a:pt x="0" y="533399"/>
                </a:lnTo>
              </a:path>
            </a:pathLst>
          </a:custGeom>
          <a:ln w="28574">
            <a:solidFill>
              <a:srgbClr val="65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07669" y="2634995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380999" y="0"/>
                </a:moveTo>
                <a:lnTo>
                  <a:pt x="0" y="0"/>
                </a:lnTo>
              </a:path>
            </a:pathLst>
          </a:custGeom>
          <a:ln w="28574">
            <a:solidFill>
              <a:srgbClr val="6500C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89069" y="1491995"/>
            <a:ext cx="838200" cy="609600"/>
          </a:xfrm>
          <a:custGeom>
            <a:avLst/>
            <a:gdLst/>
            <a:ahLst/>
            <a:cxnLst/>
            <a:rect l="l" t="t" r="r" b="b"/>
            <a:pathLst>
              <a:path w="838200" h="609600">
                <a:moveTo>
                  <a:pt x="0" y="609599"/>
                </a:moveTo>
                <a:lnTo>
                  <a:pt x="26271" y="552524"/>
                </a:lnTo>
                <a:lnTo>
                  <a:pt x="52512" y="495895"/>
                </a:lnTo>
                <a:lnTo>
                  <a:pt x="78726" y="440159"/>
                </a:lnTo>
                <a:lnTo>
                  <a:pt x="104917" y="385762"/>
                </a:lnTo>
                <a:lnTo>
                  <a:pt x="131091" y="333151"/>
                </a:lnTo>
                <a:lnTo>
                  <a:pt x="157251" y="282773"/>
                </a:lnTo>
                <a:lnTo>
                  <a:pt x="183403" y="235074"/>
                </a:lnTo>
                <a:lnTo>
                  <a:pt x="209549" y="190499"/>
                </a:lnTo>
                <a:lnTo>
                  <a:pt x="235696" y="149497"/>
                </a:lnTo>
                <a:lnTo>
                  <a:pt x="261848" y="112514"/>
                </a:lnTo>
                <a:lnTo>
                  <a:pt x="288008" y="79995"/>
                </a:lnTo>
                <a:lnTo>
                  <a:pt x="340373" y="30137"/>
                </a:lnTo>
                <a:lnTo>
                  <a:pt x="392828" y="3497"/>
                </a:lnTo>
                <a:lnTo>
                  <a:pt x="419099" y="0"/>
                </a:lnTo>
                <a:lnTo>
                  <a:pt x="445371" y="3497"/>
                </a:lnTo>
                <a:lnTo>
                  <a:pt x="497826" y="30137"/>
                </a:lnTo>
                <a:lnTo>
                  <a:pt x="550191" y="79995"/>
                </a:lnTo>
                <a:lnTo>
                  <a:pt x="576351" y="112514"/>
                </a:lnTo>
                <a:lnTo>
                  <a:pt x="602503" y="149497"/>
                </a:lnTo>
                <a:lnTo>
                  <a:pt x="628649" y="190499"/>
                </a:lnTo>
                <a:lnTo>
                  <a:pt x="654796" y="235074"/>
                </a:lnTo>
                <a:lnTo>
                  <a:pt x="680948" y="282773"/>
                </a:lnTo>
                <a:lnTo>
                  <a:pt x="707108" y="333151"/>
                </a:lnTo>
                <a:lnTo>
                  <a:pt x="733282" y="385762"/>
                </a:lnTo>
                <a:lnTo>
                  <a:pt x="759473" y="440159"/>
                </a:lnTo>
                <a:lnTo>
                  <a:pt x="785687" y="495895"/>
                </a:lnTo>
                <a:lnTo>
                  <a:pt x="811928" y="552524"/>
                </a:lnTo>
                <a:lnTo>
                  <a:pt x="838199" y="609599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64870" y="1491995"/>
            <a:ext cx="762000" cy="609600"/>
          </a:xfrm>
          <a:custGeom>
            <a:avLst/>
            <a:gdLst/>
            <a:ahLst/>
            <a:cxnLst/>
            <a:rect l="l" t="t" r="r" b="b"/>
            <a:pathLst>
              <a:path w="762000" h="609600">
                <a:moveTo>
                  <a:pt x="0" y="609599"/>
                </a:moveTo>
                <a:lnTo>
                  <a:pt x="25317" y="548730"/>
                </a:lnTo>
                <a:lnTo>
                  <a:pt x="50670" y="488402"/>
                </a:lnTo>
                <a:lnTo>
                  <a:pt x="76053" y="429158"/>
                </a:lnTo>
                <a:lnTo>
                  <a:pt x="101460" y="371539"/>
                </a:lnTo>
                <a:lnTo>
                  <a:pt x="126887" y="316088"/>
                </a:lnTo>
                <a:lnTo>
                  <a:pt x="152326" y="263347"/>
                </a:lnTo>
                <a:lnTo>
                  <a:pt x="177774" y="213856"/>
                </a:lnTo>
                <a:lnTo>
                  <a:pt x="203225" y="168159"/>
                </a:lnTo>
                <a:lnTo>
                  <a:pt x="228673" y="126796"/>
                </a:lnTo>
                <a:lnTo>
                  <a:pt x="254112" y="90311"/>
                </a:lnTo>
                <a:lnTo>
                  <a:pt x="279539" y="59244"/>
                </a:lnTo>
                <a:lnTo>
                  <a:pt x="330329" y="15533"/>
                </a:lnTo>
                <a:lnTo>
                  <a:pt x="380999" y="0"/>
                </a:lnTo>
                <a:lnTo>
                  <a:pt x="406317" y="3973"/>
                </a:lnTo>
                <a:lnTo>
                  <a:pt x="457053" y="34137"/>
                </a:lnTo>
                <a:lnTo>
                  <a:pt x="507887" y="90311"/>
                </a:lnTo>
                <a:lnTo>
                  <a:pt x="533326" y="126796"/>
                </a:lnTo>
                <a:lnTo>
                  <a:pt x="558774" y="168159"/>
                </a:lnTo>
                <a:lnTo>
                  <a:pt x="584225" y="213856"/>
                </a:lnTo>
                <a:lnTo>
                  <a:pt x="609673" y="263347"/>
                </a:lnTo>
                <a:lnTo>
                  <a:pt x="635112" y="316088"/>
                </a:lnTo>
                <a:lnTo>
                  <a:pt x="660539" y="371539"/>
                </a:lnTo>
                <a:lnTo>
                  <a:pt x="685946" y="429158"/>
                </a:lnTo>
                <a:lnTo>
                  <a:pt x="711329" y="488402"/>
                </a:lnTo>
                <a:lnTo>
                  <a:pt x="736682" y="548730"/>
                </a:lnTo>
                <a:lnTo>
                  <a:pt x="761999" y="609599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26869" y="2101595"/>
            <a:ext cx="762000" cy="609600"/>
          </a:xfrm>
          <a:custGeom>
            <a:avLst/>
            <a:gdLst/>
            <a:ahLst/>
            <a:cxnLst/>
            <a:rect l="l" t="t" r="r" b="b"/>
            <a:pathLst>
              <a:path w="762000" h="609600">
                <a:moveTo>
                  <a:pt x="0" y="0"/>
                </a:moveTo>
                <a:lnTo>
                  <a:pt x="25317" y="60869"/>
                </a:lnTo>
                <a:lnTo>
                  <a:pt x="50670" y="121197"/>
                </a:lnTo>
                <a:lnTo>
                  <a:pt x="76053" y="180441"/>
                </a:lnTo>
                <a:lnTo>
                  <a:pt x="101460" y="238060"/>
                </a:lnTo>
                <a:lnTo>
                  <a:pt x="126887" y="293511"/>
                </a:lnTo>
                <a:lnTo>
                  <a:pt x="152326" y="346252"/>
                </a:lnTo>
                <a:lnTo>
                  <a:pt x="177774" y="395743"/>
                </a:lnTo>
                <a:lnTo>
                  <a:pt x="203225" y="441440"/>
                </a:lnTo>
                <a:lnTo>
                  <a:pt x="228673" y="482803"/>
                </a:lnTo>
                <a:lnTo>
                  <a:pt x="254112" y="519288"/>
                </a:lnTo>
                <a:lnTo>
                  <a:pt x="279539" y="550355"/>
                </a:lnTo>
                <a:lnTo>
                  <a:pt x="330329" y="594066"/>
                </a:lnTo>
                <a:lnTo>
                  <a:pt x="380999" y="609599"/>
                </a:lnTo>
                <a:lnTo>
                  <a:pt x="406317" y="605626"/>
                </a:lnTo>
                <a:lnTo>
                  <a:pt x="457053" y="575462"/>
                </a:lnTo>
                <a:lnTo>
                  <a:pt x="507887" y="519288"/>
                </a:lnTo>
                <a:lnTo>
                  <a:pt x="533326" y="482803"/>
                </a:lnTo>
                <a:lnTo>
                  <a:pt x="558774" y="441440"/>
                </a:lnTo>
                <a:lnTo>
                  <a:pt x="584225" y="395743"/>
                </a:lnTo>
                <a:lnTo>
                  <a:pt x="609673" y="346252"/>
                </a:lnTo>
                <a:lnTo>
                  <a:pt x="635112" y="293511"/>
                </a:lnTo>
                <a:lnTo>
                  <a:pt x="660539" y="238060"/>
                </a:lnTo>
                <a:lnTo>
                  <a:pt x="685946" y="180441"/>
                </a:lnTo>
                <a:lnTo>
                  <a:pt x="711329" y="121197"/>
                </a:lnTo>
                <a:lnTo>
                  <a:pt x="736682" y="60869"/>
                </a:lnTo>
                <a:lnTo>
                  <a:pt x="7619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88869" y="1491995"/>
            <a:ext cx="800100" cy="609600"/>
          </a:xfrm>
          <a:custGeom>
            <a:avLst/>
            <a:gdLst/>
            <a:ahLst/>
            <a:cxnLst/>
            <a:rect l="l" t="t" r="r" b="b"/>
            <a:pathLst>
              <a:path w="800100" h="609600">
                <a:moveTo>
                  <a:pt x="0" y="609599"/>
                </a:moveTo>
                <a:lnTo>
                  <a:pt x="24877" y="552524"/>
                </a:lnTo>
                <a:lnTo>
                  <a:pt x="49785" y="495895"/>
                </a:lnTo>
                <a:lnTo>
                  <a:pt x="74721" y="440159"/>
                </a:lnTo>
                <a:lnTo>
                  <a:pt x="99679" y="385762"/>
                </a:lnTo>
                <a:lnTo>
                  <a:pt x="124654" y="333151"/>
                </a:lnTo>
                <a:lnTo>
                  <a:pt x="149643" y="282773"/>
                </a:lnTo>
                <a:lnTo>
                  <a:pt x="174641" y="235074"/>
                </a:lnTo>
                <a:lnTo>
                  <a:pt x="199643" y="190499"/>
                </a:lnTo>
                <a:lnTo>
                  <a:pt x="224646" y="149497"/>
                </a:lnTo>
                <a:lnTo>
                  <a:pt x="249644" y="112514"/>
                </a:lnTo>
                <a:lnTo>
                  <a:pt x="274633" y="79995"/>
                </a:lnTo>
                <a:lnTo>
                  <a:pt x="324566" y="30137"/>
                </a:lnTo>
                <a:lnTo>
                  <a:pt x="374410" y="3497"/>
                </a:lnTo>
                <a:lnTo>
                  <a:pt x="399287" y="0"/>
                </a:lnTo>
                <a:lnTo>
                  <a:pt x="424416" y="3497"/>
                </a:lnTo>
                <a:lnTo>
                  <a:pt x="474585" y="30137"/>
                </a:lnTo>
                <a:lnTo>
                  <a:pt x="524664" y="79995"/>
                </a:lnTo>
                <a:lnTo>
                  <a:pt x="549681" y="112514"/>
                </a:lnTo>
                <a:lnTo>
                  <a:pt x="574690" y="149497"/>
                </a:lnTo>
                <a:lnTo>
                  <a:pt x="599693" y="190499"/>
                </a:lnTo>
                <a:lnTo>
                  <a:pt x="624697" y="235074"/>
                </a:lnTo>
                <a:lnTo>
                  <a:pt x="649706" y="282773"/>
                </a:lnTo>
                <a:lnTo>
                  <a:pt x="674723" y="333151"/>
                </a:lnTo>
                <a:lnTo>
                  <a:pt x="699754" y="385762"/>
                </a:lnTo>
                <a:lnTo>
                  <a:pt x="724802" y="440159"/>
                </a:lnTo>
                <a:lnTo>
                  <a:pt x="749873" y="495895"/>
                </a:lnTo>
                <a:lnTo>
                  <a:pt x="774971" y="552524"/>
                </a:lnTo>
                <a:lnTo>
                  <a:pt x="800099" y="609599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88969" y="2101595"/>
            <a:ext cx="800100" cy="609600"/>
          </a:xfrm>
          <a:custGeom>
            <a:avLst/>
            <a:gdLst/>
            <a:ahLst/>
            <a:cxnLst/>
            <a:rect l="l" t="t" r="r" b="b"/>
            <a:pathLst>
              <a:path w="800100" h="609600">
                <a:moveTo>
                  <a:pt x="0" y="0"/>
                </a:moveTo>
                <a:lnTo>
                  <a:pt x="24877" y="57075"/>
                </a:lnTo>
                <a:lnTo>
                  <a:pt x="49785" y="113704"/>
                </a:lnTo>
                <a:lnTo>
                  <a:pt x="74721" y="169440"/>
                </a:lnTo>
                <a:lnTo>
                  <a:pt x="99679" y="223837"/>
                </a:lnTo>
                <a:lnTo>
                  <a:pt x="124654" y="276448"/>
                </a:lnTo>
                <a:lnTo>
                  <a:pt x="149643" y="326826"/>
                </a:lnTo>
                <a:lnTo>
                  <a:pt x="174641" y="374525"/>
                </a:lnTo>
                <a:lnTo>
                  <a:pt x="199643" y="419099"/>
                </a:lnTo>
                <a:lnTo>
                  <a:pt x="224646" y="460102"/>
                </a:lnTo>
                <a:lnTo>
                  <a:pt x="249644" y="497085"/>
                </a:lnTo>
                <a:lnTo>
                  <a:pt x="274633" y="529604"/>
                </a:lnTo>
                <a:lnTo>
                  <a:pt x="324566" y="579462"/>
                </a:lnTo>
                <a:lnTo>
                  <a:pt x="374410" y="606102"/>
                </a:lnTo>
                <a:lnTo>
                  <a:pt x="399287" y="609599"/>
                </a:lnTo>
                <a:lnTo>
                  <a:pt x="424416" y="606102"/>
                </a:lnTo>
                <a:lnTo>
                  <a:pt x="474585" y="579462"/>
                </a:lnTo>
                <a:lnTo>
                  <a:pt x="524664" y="529604"/>
                </a:lnTo>
                <a:lnTo>
                  <a:pt x="549681" y="497085"/>
                </a:lnTo>
                <a:lnTo>
                  <a:pt x="574690" y="460102"/>
                </a:lnTo>
                <a:lnTo>
                  <a:pt x="599693" y="419099"/>
                </a:lnTo>
                <a:lnTo>
                  <a:pt x="624697" y="374525"/>
                </a:lnTo>
                <a:lnTo>
                  <a:pt x="649706" y="326826"/>
                </a:lnTo>
                <a:lnTo>
                  <a:pt x="674723" y="276448"/>
                </a:lnTo>
                <a:lnTo>
                  <a:pt x="699754" y="223837"/>
                </a:lnTo>
                <a:lnTo>
                  <a:pt x="724802" y="169440"/>
                </a:lnTo>
                <a:lnTo>
                  <a:pt x="749873" y="113704"/>
                </a:lnTo>
                <a:lnTo>
                  <a:pt x="774971" y="57075"/>
                </a:lnTo>
                <a:lnTo>
                  <a:pt x="8000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025024" y="921924"/>
            <a:ext cx="330200" cy="129413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600"/>
              </a:spcBef>
            </a:pP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40"/>
              </a:spcBef>
            </a:pP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650" b="1" baseline="-20202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650" baseline="-20202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Times New Roman"/>
              <a:cs typeface="Times New Roman"/>
            </a:endParaRPr>
          </a:p>
          <a:p>
            <a:pPr marL="126364">
              <a:lnSpc>
                <a:spcPct val="100000"/>
              </a:lnSpc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69469" y="5835395"/>
            <a:ext cx="6781800" cy="386080"/>
          </a:xfrm>
          <a:prstGeom prst="rect">
            <a:avLst/>
          </a:prstGeom>
          <a:solidFill>
            <a:srgbClr val="FFECDF"/>
          </a:solidFill>
          <a:ln w="19049">
            <a:solidFill>
              <a:srgbClr val="0065FF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395"/>
              </a:spcBef>
              <a:tabLst>
                <a:tab pos="5424805" algn="l"/>
              </a:tabLst>
            </a:pP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Wave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propagating along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X –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axis</a:t>
            </a:r>
            <a:r>
              <a:rPr sz="1800" b="1" spc="30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FF6500"/>
                </a:solidFill>
                <a:latin typeface="Arial"/>
                <a:cs typeface="Arial"/>
              </a:rPr>
              <a:t>with </a:t>
            </a: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speed	</a:t>
            </a:r>
            <a:r>
              <a:rPr sz="1800" b="1" dirty="0">
                <a:solidFill>
                  <a:srgbClr val="9900FF"/>
                </a:solidFill>
                <a:latin typeface="Arial"/>
                <a:cs typeface="Arial"/>
              </a:rPr>
              <a:t>c = 1 /</a:t>
            </a:r>
            <a:r>
              <a:rPr sz="1800" b="1" spc="-70" dirty="0">
                <a:solidFill>
                  <a:srgbClr val="9900FF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9900FF"/>
                </a:solidFill>
                <a:latin typeface="Arial"/>
                <a:cs typeface="Arial"/>
              </a:rPr>
              <a:t>√µ</a:t>
            </a:r>
            <a:r>
              <a:rPr sz="1800" b="1" spc="7" baseline="-23148" dirty="0">
                <a:solidFill>
                  <a:srgbClr val="9900FF"/>
                </a:solidFill>
                <a:latin typeface="Arial"/>
                <a:cs typeface="Arial"/>
              </a:rPr>
              <a:t>0</a:t>
            </a:r>
            <a:r>
              <a:rPr sz="1800" b="1" spc="5" dirty="0">
                <a:solidFill>
                  <a:srgbClr val="9900FF"/>
                </a:solidFill>
                <a:latin typeface="Arial"/>
                <a:cs typeface="Arial"/>
              </a:rPr>
              <a:t>ε</a:t>
            </a:r>
            <a:r>
              <a:rPr sz="1800" b="1" spc="7" baseline="-23148" dirty="0">
                <a:solidFill>
                  <a:srgbClr val="9900FF"/>
                </a:solidFill>
                <a:latin typeface="Arial"/>
                <a:cs typeface="Arial"/>
              </a:rPr>
              <a:t>0</a:t>
            </a:r>
            <a:endParaRPr sz="1800" baseline="-23148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335666" y="2101595"/>
            <a:ext cx="991869" cy="533400"/>
          </a:xfrm>
          <a:custGeom>
            <a:avLst/>
            <a:gdLst/>
            <a:ahLst/>
            <a:cxnLst/>
            <a:rect l="l" t="t" r="r" b="b"/>
            <a:pathLst>
              <a:path w="991870" h="533400">
                <a:moveTo>
                  <a:pt x="148831" y="0"/>
                </a:moveTo>
                <a:lnTo>
                  <a:pt x="125061" y="57052"/>
                </a:lnTo>
                <a:lnTo>
                  <a:pt x="101800" y="113522"/>
                </a:lnTo>
                <a:lnTo>
                  <a:pt x="79606" y="168825"/>
                </a:lnTo>
                <a:lnTo>
                  <a:pt x="59035" y="222379"/>
                </a:lnTo>
                <a:lnTo>
                  <a:pt x="40643" y="273600"/>
                </a:lnTo>
                <a:lnTo>
                  <a:pt x="24987" y="321906"/>
                </a:lnTo>
                <a:lnTo>
                  <a:pt x="12624" y="366712"/>
                </a:lnTo>
                <a:lnTo>
                  <a:pt x="4109" y="407436"/>
                </a:lnTo>
                <a:lnTo>
                  <a:pt x="0" y="443495"/>
                </a:lnTo>
                <a:lnTo>
                  <a:pt x="852" y="474306"/>
                </a:lnTo>
                <a:lnTo>
                  <a:pt x="7223" y="499284"/>
                </a:lnTo>
                <a:lnTo>
                  <a:pt x="19669" y="517848"/>
                </a:lnTo>
                <a:lnTo>
                  <a:pt x="38746" y="529415"/>
                </a:lnTo>
                <a:lnTo>
                  <a:pt x="65011" y="533399"/>
                </a:lnTo>
                <a:lnTo>
                  <a:pt x="86734" y="531614"/>
                </a:lnTo>
                <a:lnTo>
                  <a:pt x="139851" y="517848"/>
                </a:lnTo>
                <a:lnTo>
                  <a:pt x="204770" y="491642"/>
                </a:lnTo>
                <a:lnTo>
                  <a:pt x="241244" y="474306"/>
                </a:lnTo>
                <a:lnTo>
                  <a:pt x="280177" y="454377"/>
                </a:lnTo>
                <a:lnTo>
                  <a:pt x="321405" y="432030"/>
                </a:lnTo>
                <a:lnTo>
                  <a:pt x="364764" y="407436"/>
                </a:lnTo>
                <a:lnTo>
                  <a:pt x="410089" y="380769"/>
                </a:lnTo>
                <a:lnTo>
                  <a:pt x="457217" y="352201"/>
                </a:lnTo>
                <a:lnTo>
                  <a:pt x="505985" y="321906"/>
                </a:lnTo>
                <a:lnTo>
                  <a:pt x="556227" y="290055"/>
                </a:lnTo>
                <a:lnTo>
                  <a:pt x="607781" y="256822"/>
                </a:lnTo>
                <a:lnTo>
                  <a:pt x="660482" y="222379"/>
                </a:lnTo>
                <a:lnTo>
                  <a:pt x="714166" y="186900"/>
                </a:lnTo>
                <a:lnTo>
                  <a:pt x="768670" y="150556"/>
                </a:lnTo>
                <a:lnTo>
                  <a:pt x="823830" y="113522"/>
                </a:lnTo>
                <a:lnTo>
                  <a:pt x="879481" y="75969"/>
                </a:lnTo>
                <a:lnTo>
                  <a:pt x="935460" y="38071"/>
                </a:lnTo>
                <a:lnTo>
                  <a:pt x="991603" y="0"/>
                </a:lnTo>
              </a:path>
            </a:pathLst>
          </a:custGeom>
          <a:ln w="2857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28366" y="2101595"/>
            <a:ext cx="877569" cy="533400"/>
          </a:xfrm>
          <a:custGeom>
            <a:avLst/>
            <a:gdLst/>
            <a:ahLst/>
            <a:cxnLst/>
            <a:rect l="l" t="t" r="r" b="b"/>
            <a:pathLst>
              <a:path w="877570" h="533400">
                <a:moveTo>
                  <a:pt x="131931" y="0"/>
                </a:moveTo>
                <a:lnTo>
                  <a:pt x="110785" y="57052"/>
                </a:lnTo>
                <a:lnTo>
                  <a:pt x="90125" y="113522"/>
                </a:lnTo>
                <a:lnTo>
                  <a:pt x="70439" y="168825"/>
                </a:lnTo>
                <a:lnTo>
                  <a:pt x="52212" y="222379"/>
                </a:lnTo>
                <a:lnTo>
                  <a:pt x="35931" y="273600"/>
                </a:lnTo>
                <a:lnTo>
                  <a:pt x="22083" y="321906"/>
                </a:lnTo>
                <a:lnTo>
                  <a:pt x="11154" y="366712"/>
                </a:lnTo>
                <a:lnTo>
                  <a:pt x="3631" y="407436"/>
                </a:lnTo>
                <a:lnTo>
                  <a:pt x="0" y="443495"/>
                </a:lnTo>
                <a:lnTo>
                  <a:pt x="747" y="474306"/>
                </a:lnTo>
                <a:lnTo>
                  <a:pt x="6360" y="499284"/>
                </a:lnTo>
                <a:lnTo>
                  <a:pt x="17324" y="517848"/>
                </a:lnTo>
                <a:lnTo>
                  <a:pt x="34127" y="529415"/>
                </a:lnTo>
                <a:lnTo>
                  <a:pt x="57255" y="533399"/>
                </a:lnTo>
                <a:lnTo>
                  <a:pt x="77641" y="531433"/>
                </a:lnTo>
                <a:lnTo>
                  <a:pt x="127759" y="516297"/>
                </a:lnTo>
                <a:lnTo>
                  <a:pt x="189224" y="487560"/>
                </a:lnTo>
                <a:lnTo>
                  <a:pt x="223795" y="468591"/>
                </a:lnTo>
                <a:lnTo>
                  <a:pt x="260702" y="446822"/>
                </a:lnTo>
                <a:lnTo>
                  <a:pt x="299778" y="422452"/>
                </a:lnTo>
                <a:lnTo>
                  <a:pt x="340857" y="395682"/>
                </a:lnTo>
                <a:lnTo>
                  <a:pt x="383772" y="366712"/>
                </a:lnTo>
                <a:lnTo>
                  <a:pt x="428355" y="335741"/>
                </a:lnTo>
                <a:lnTo>
                  <a:pt x="474441" y="302971"/>
                </a:lnTo>
                <a:lnTo>
                  <a:pt x="521861" y="268600"/>
                </a:lnTo>
                <a:lnTo>
                  <a:pt x="570450" y="232829"/>
                </a:lnTo>
                <a:lnTo>
                  <a:pt x="620040" y="195857"/>
                </a:lnTo>
                <a:lnTo>
                  <a:pt x="670464" y="157886"/>
                </a:lnTo>
                <a:lnTo>
                  <a:pt x="721556" y="119114"/>
                </a:lnTo>
                <a:lnTo>
                  <a:pt x="773148" y="79743"/>
                </a:lnTo>
                <a:lnTo>
                  <a:pt x="825074" y="39971"/>
                </a:lnTo>
                <a:lnTo>
                  <a:pt x="877167" y="0"/>
                </a:lnTo>
              </a:path>
            </a:pathLst>
          </a:custGeom>
          <a:ln w="2857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05533" y="1568195"/>
            <a:ext cx="902969" cy="533400"/>
          </a:xfrm>
          <a:custGeom>
            <a:avLst/>
            <a:gdLst/>
            <a:ahLst/>
            <a:cxnLst/>
            <a:rect l="l" t="t" r="r" b="b"/>
            <a:pathLst>
              <a:path w="902970" h="533400">
                <a:moveTo>
                  <a:pt x="766571" y="533399"/>
                </a:moveTo>
                <a:lnTo>
                  <a:pt x="788368" y="476347"/>
                </a:lnTo>
                <a:lnTo>
                  <a:pt x="809661" y="419877"/>
                </a:lnTo>
                <a:lnTo>
                  <a:pt x="829948" y="364574"/>
                </a:lnTo>
                <a:lnTo>
                  <a:pt x="848725" y="311020"/>
                </a:lnTo>
                <a:lnTo>
                  <a:pt x="865490" y="259799"/>
                </a:lnTo>
                <a:lnTo>
                  <a:pt x="879738" y="211493"/>
                </a:lnTo>
                <a:lnTo>
                  <a:pt x="890968" y="166687"/>
                </a:lnTo>
                <a:lnTo>
                  <a:pt x="898675" y="125963"/>
                </a:lnTo>
                <a:lnTo>
                  <a:pt x="902357" y="89904"/>
                </a:lnTo>
                <a:lnTo>
                  <a:pt x="901510" y="59093"/>
                </a:lnTo>
                <a:lnTo>
                  <a:pt x="895631" y="34115"/>
                </a:lnTo>
                <a:lnTo>
                  <a:pt x="884217" y="15551"/>
                </a:lnTo>
                <a:lnTo>
                  <a:pt x="866765" y="3984"/>
                </a:lnTo>
                <a:lnTo>
                  <a:pt x="842771" y="0"/>
                </a:lnTo>
                <a:lnTo>
                  <a:pt x="821883" y="1966"/>
                </a:lnTo>
                <a:lnTo>
                  <a:pt x="770500" y="17102"/>
                </a:lnTo>
                <a:lnTo>
                  <a:pt x="707445" y="45839"/>
                </a:lnTo>
                <a:lnTo>
                  <a:pt x="671966" y="64808"/>
                </a:lnTo>
                <a:lnTo>
                  <a:pt x="634080" y="86577"/>
                </a:lnTo>
                <a:lnTo>
                  <a:pt x="593957" y="110947"/>
                </a:lnTo>
                <a:lnTo>
                  <a:pt x="551768" y="137717"/>
                </a:lnTo>
                <a:lnTo>
                  <a:pt x="507682" y="166687"/>
                </a:lnTo>
                <a:lnTo>
                  <a:pt x="461870" y="197658"/>
                </a:lnTo>
                <a:lnTo>
                  <a:pt x="414503" y="230428"/>
                </a:lnTo>
                <a:lnTo>
                  <a:pt x="365751" y="264799"/>
                </a:lnTo>
                <a:lnTo>
                  <a:pt x="315783" y="300570"/>
                </a:lnTo>
                <a:lnTo>
                  <a:pt x="264771" y="337542"/>
                </a:lnTo>
                <a:lnTo>
                  <a:pt x="212884" y="375513"/>
                </a:lnTo>
                <a:lnTo>
                  <a:pt x="160293" y="414285"/>
                </a:lnTo>
                <a:lnTo>
                  <a:pt x="107169" y="453656"/>
                </a:lnTo>
                <a:lnTo>
                  <a:pt x="53681" y="493428"/>
                </a:lnTo>
                <a:lnTo>
                  <a:pt x="0" y="533399"/>
                </a:lnTo>
              </a:path>
            </a:pathLst>
          </a:custGeom>
          <a:ln w="2857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25834" y="2101595"/>
            <a:ext cx="948055" cy="533400"/>
          </a:xfrm>
          <a:custGeom>
            <a:avLst/>
            <a:gdLst/>
            <a:ahLst/>
            <a:cxnLst/>
            <a:rect l="l" t="t" r="r" b="b"/>
            <a:pathLst>
              <a:path w="948054" h="533400">
                <a:moveTo>
                  <a:pt x="143223" y="0"/>
                </a:moveTo>
                <a:lnTo>
                  <a:pt x="120147" y="57052"/>
                </a:lnTo>
                <a:lnTo>
                  <a:pt x="97640" y="113522"/>
                </a:lnTo>
                <a:lnTo>
                  <a:pt x="76227" y="168825"/>
                </a:lnTo>
                <a:lnTo>
                  <a:pt x="56430" y="222379"/>
                </a:lnTo>
                <a:lnTo>
                  <a:pt x="38773" y="273600"/>
                </a:lnTo>
                <a:lnTo>
                  <a:pt x="23778" y="321906"/>
                </a:lnTo>
                <a:lnTo>
                  <a:pt x="11968" y="366712"/>
                </a:lnTo>
                <a:lnTo>
                  <a:pt x="3868" y="407436"/>
                </a:lnTo>
                <a:lnTo>
                  <a:pt x="0" y="443495"/>
                </a:lnTo>
                <a:lnTo>
                  <a:pt x="886" y="474306"/>
                </a:lnTo>
                <a:lnTo>
                  <a:pt x="7052" y="499284"/>
                </a:lnTo>
                <a:lnTo>
                  <a:pt x="19019" y="517848"/>
                </a:lnTo>
                <a:lnTo>
                  <a:pt x="37311" y="529415"/>
                </a:lnTo>
                <a:lnTo>
                  <a:pt x="62451" y="533399"/>
                </a:lnTo>
                <a:lnTo>
                  <a:pt x="83222" y="531614"/>
                </a:lnTo>
                <a:lnTo>
                  <a:pt x="133972" y="517848"/>
                </a:lnTo>
                <a:lnTo>
                  <a:pt x="195967" y="491642"/>
                </a:lnTo>
                <a:lnTo>
                  <a:pt x="230793" y="474306"/>
                </a:lnTo>
                <a:lnTo>
                  <a:pt x="267965" y="454377"/>
                </a:lnTo>
                <a:lnTo>
                  <a:pt x="307328" y="432030"/>
                </a:lnTo>
                <a:lnTo>
                  <a:pt x="348727" y="407436"/>
                </a:lnTo>
                <a:lnTo>
                  <a:pt x="392007" y="380769"/>
                </a:lnTo>
                <a:lnTo>
                  <a:pt x="437013" y="352201"/>
                </a:lnTo>
                <a:lnTo>
                  <a:pt x="483590" y="321906"/>
                </a:lnTo>
                <a:lnTo>
                  <a:pt x="531583" y="290055"/>
                </a:lnTo>
                <a:lnTo>
                  <a:pt x="580836" y="256822"/>
                </a:lnTo>
                <a:lnTo>
                  <a:pt x="631196" y="222379"/>
                </a:lnTo>
                <a:lnTo>
                  <a:pt x="682506" y="186900"/>
                </a:lnTo>
                <a:lnTo>
                  <a:pt x="734612" y="150556"/>
                </a:lnTo>
                <a:lnTo>
                  <a:pt x="787359" y="113522"/>
                </a:lnTo>
                <a:lnTo>
                  <a:pt x="840592" y="75969"/>
                </a:lnTo>
                <a:lnTo>
                  <a:pt x="894155" y="38071"/>
                </a:lnTo>
                <a:lnTo>
                  <a:pt x="947895" y="0"/>
                </a:lnTo>
              </a:path>
            </a:pathLst>
          </a:custGeom>
          <a:ln w="2857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73730" y="1568195"/>
            <a:ext cx="970915" cy="533400"/>
          </a:xfrm>
          <a:custGeom>
            <a:avLst/>
            <a:gdLst/>
            <a:ahLst/>
            <a:cxnLst/>
            <a:rect l="l" t="t" r="r" b="b"/>
            <a:pathLst>
              <a:path w="970915" h="533400">
                <a:moveTo>
                  <a:pt x="824483" y="533399"/>
                </a:moveTo>
                <a:lnTo>
                  <a:pt x="847907" y="476347"/>
                </a:lnTo>
                <a:lnTo>
                  <a:pt x="870790" y="419877"/>
                </a:lnTo>
                <a:lnTo>
                  <a:pt x="892594" y="364574"/>
                </a:lnTo>
                <a:lnTo>
                  <a:pt x="912778" y="311020"/>
                </a:lnTo>
                <a:lnTo>
                  <a:pt x="930802" y="259799"/>
                </a:lnTo>
                <a:lnTo>
                  <a:pt x="946128" y="211493"/>
                </a:lnTo>
                <a:lnTo>
                  <a:pt x="958214" y="166687"/>
                </a:lnTo>
                <a:lnTo>
                  <a:pt x="966522" y="125963"/>
                </a:lnTo>
                <a:lnTo>
                  <a:pt x="970511" y="89904"/>
                </a:lnTo>
                <a:lnTo>
                  <a:pt x="969641" y="59093"/>
                </a:lnTo>
                <a:lnTo>
                  <a:pt x="963373" y="34115"/>
                </a:lnTo>
                <a:lnTo>
                  <a:pt x="951167" y="15551"/>
                </a:lnTo>
                <a:lnTo>
                  <a:pt x="932482" y="3984"/>
                </a:lnTo>
                <a:lnTo>
                  <a:pt x="906779" y="0"/>
                </a:lnTo>
                <a:lnTo>
                  <a:pt x="885522" y="1785"/>
                </a:lnTo>
                <a:lnTo>
                  <a:pt x="833516" y="15551"/>
                </a:lnTo>
                <a:lnTo>
                  <a:pt x="769935" y="41757"/>
                </a:lnTo>
                <a:lnTo>
                  <a:pt x="734208" y="59093"/>
                </a:lnTo>
                <a:lnTo>
                  <a:pt x="696072" y="79022"/>
                </a:lnTo>
                <a:lnTo>
                  <a:pt x="655691" y="101369"/>
                </a:lnTo>
                <a:lnTo>
                  <a:pt x="613225" y="125963"/>
                </a:lnTo>
                <a:lnTo>
                  <a:pt x="568837" y="152630"/>
                </a:lnTo>
                <a:lnTo>
                  <a:pt x="522688" y="181198"/>
                </a:lnTo>
                <a:lnTo>
                  <a:pt x="474941" y="211493"/>
                </a:lnTo>
                <a:lnTo>
                  <a:pt x="425757" y="243344"/>
                </a:lnTo>
                <a:lnTo>
                  <a:pt x="375299" y="276577"/>
                </a:lnTo>
                <a:lnTo>
                  <a:pt x="323727" y="311020"/>
                </a:lnTo>
                <a:lnTo>
                  <a:pt x="271205" y="346499"/>
                </a:lnTo>
                <a:lnTo>
                  <a:pt x="217894" y="382843"/>
                </a:lnTo>
                <a:lnTo>
                  <a:pt x="163956" y="419877"/>
                </a:lnTo>
                <a:lnTo>
                  <a:pt x="109553" y="457430"/>
                </a:lnTo>
                <a:lnTo>
                  <a:pt x="54847" y="495328"/>
                </a:lnTo>
                <a:lnTo>
                  <a:pt x="0" y="533399"/>
                </a:lnTo>
              </a:path>
            </a:pathLst>
          </a:custGeom>
          <a:ln w="2857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241432" y="6395717"/>
            <a:ext cx="8292465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  <a:tabLst>
                <a:tab pos="1906270" algn="l"/>
              </a:tabLst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For 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discussion 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optical property 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EM wave, more significance 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given 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to  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Electric</a:t>
            </a:r>
            <a:r>
              <a:rPr sz="1800" b="1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Field,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E.	Therefore, Electric Field is called ‘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light</a:t>
            </a:r>
            <a:r>
              <a:rPr sz="1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vector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’.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536700">
              <a:lnSpc>
                <a:spcPct val="100000"/>
              </a:lnSpc>
              <a:spcBef>
                <a:spcPts val="345"/>
              </a:spcBef>
            </a:pPr>
            <a:r>
              <a:rPr sz="1600" spc="-5" dirty="0"/>
              <a:t>B</a:t>
            </a:r>
            <a:r>
              <a:rPr sz="1650" spc="-7" baseline="-20202" dirty="0"/>
              <a:t>0</a:t>
            </a:r>
            <a:endParaRPr sz="1650" baseline="-20202"/>
          </a:p>
          <a:p>
            <a:pPr marL="1778000">
              <a:lnSpc>
                <a:spcPct val="100000"/>
              </a:lnSpc>
              <a:spcBef>
                <a:spcPts val="280"/>
              </a:spcBef>
            </a:pPr>
            <a:r>
              <a:rPr sz="1800" dirty="0">
                <a:solidFill>
                  <a:srgbClr val="0065FF"/>
                </a:solidFill>
              </a:rPr>
              <a:t>Z</a:t>
            </a:r>
            <a:endParaRPr sz="1800"/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imes New Roman"/>
              <a:cs typeface="Times New Roman"/>
            </a:endParaRPr>
          </a:p>
          <a:p>
            <a:pPr marL="368300" marR="95885" indent="-343535">
              <a:lnSpc>
                <a:spcPct val="100299"/>
              </a:lnSpc>
              <a:buAutoNum type="arabicPeriod"/>
              <a:tabLst>
                <a:tab pos="367665" algn="l"/>
                <a:tab pos="368300" algn="l"/>
              </a:tabLst>
            </a:pPr>
            <a:r>
              <a:rPr sz="1800" spc="-5" dirty="0">
                <a:solidFill>
                  <a:srgbClr val="CC0000"/>
                </a:solidFill>
              </a:rPr>
              <a:t>Variations </a:t>
            </a:r>
            <a:r>
              <a:rPr sz="1800" dirty="0">
                <a:solidFill>
                  <a:srgbClr val="CC0000"/>
                </a:solidFill>
              </a:rPr>
              <a:t>in both </a:t>
            </a:r>
            <a:r>
              <a:rPr sz="1800" spc="-5" dirty="0">
                <a:solidFill>
                  <a:srgbClr val="CC0000"/>
                </a:solidFill>
              </a:rPr>
              <a:t>electric and magnetic fields occur simultaneously.  Therefore, they attain their </a:t>
            </a:r>
            <a:r>
              <a:rPr sz="1800" spc="-10" dirty="0">
                <a:solidFill>
                  <a:srgbClr val="CC0000"/>
                </a:solidFill>
              </a:rPr>
              <a:t>maxima </a:t>
            </a:r>
            <a:r>
              <a:rPr sz="1800" spc="-5" dirty="0">
                <a:solidFill>
                  <a:srgbClr val="CC0000"/>
                </a:solidFill>
              </a:rPr>
              <a:t>and minima at </a:t>
            </a:r>
            <a:r>
              <a:rPr sz="1800" dirty="0">
                <a:solidFill>
                  <a:srgbClr val="CC0000"/>
                </a:solidFill>
              </a:rPr>
              <a:t>the </a:t>
            </a:r>
            <a:r>
              <a:rPr sz="1800" spc="-10" dirty="0">
                <a:solidFill>
                  <a:srgbClr val="CC0000"/>
                </a:solidFill>
              </a:rPr>
              <a:t>same </a:t>
            </a:r>
            <a:r>
              <a:rPr sz="1800" spc="-5" dirty="0">
                <a:solidFill>
                  <a:srgbClr val="CC0000"/>
                </a:solidFill>
              </a:rPr>
              <a:t>place </a:t>
            </a:r>
            <a:r>
              <a:rPr sz="1800" dirty="0">
                <a:solidFill>
                  <a:srgbClr val="CC0000"/>
                </a:solidFill>
              </a:rPr>
              <a:t>and </a:t>
            </a:r>
            <a:r>
              <a:rPr sz="1800" spc="-5" dirty="0">
                <a:solidFill>
                  <a:srgbClr val="CC0000"/>
                </a:solidFill>
              </a:rPr>
              <a:t>at  </a:t>
            </a:r>
            <a:r>
              <a:rPr sz="1800" dirty="0">
                <a:solidFill>
                  <a:srgbClr val="CC0000"/>
                </a:solidFill>
              </a:rPr>
              <a:t>the </a:t>
            </a:r>
            <a:r>
              <a:rPr sz="1800" spc="-10" dirty="0">
                <a:solidFill>
                  <a:srgbClr val="CC0000"/>
                </a:solidFill>
              </a:rPr>
              <a:t>same</a:t>
            </a:r>
            <a:r>
              <a:rPr sz="1800" spc="-15" dirty="0">
                <a:solidFill>
                  <a:srgbClr val="CC0000"/>
                </a:solidFill>
              </a:rPr>
              <a:t> </a:t>
            </a:r>
            <a:r>
              <a:rPr sz="1800" spc="-5" dirty="0">
                <a:solidFill>
                  <a:srgbClr val="CC0000"/>
                </a:solidFill>
              </a:rPr>
              <a:t>time.</a:t>
            </a:r>
            <a:endParaRPr sz="1800"/>
          </a:p>
          <a:p>
            <a:pPr marL="367665" marR="172085" indent="-342900">
              <a:lnSpc>
                <a:spcPct val="100000"/>
              </a:lnSpc>
              <a:spcBef>
                <a:spcPts val="1090"/>
              </a:spcBef>
              <a:buAutoNum type="arabicPeriod"/>
              <a:tabLst>
                <a:tab pos="367665" algn="l"/>
                <a:tab pos="368300" algn="l"/>
              </a:tabLst>
            </a:pPr>
            <a:r>
              <a:rPr sz="1800" dirty="0">
                <a:solidFill>
                  <a:srgbClr val="CC00FF"/>
                </a:solidFill>
              </a:rPr>
              <a:t>The </a:t>
            </a:r>
            <a:r>
              <a:rPr sz="1800" spc="-5" dirty="0">
                <a:solidFill>
                  <a:srgbClr val="CC00FF"/>
                </a:solidFill>
              </a:rPr>
              <a:t>direction </a:t>
            </a:r>
            <a:r>
              <a:rPr sz="1800" dirty="0">
                <a:solidFill>
                  <a:srgbClr val="CC00FF"/>
                </a:solidFill>
              </a:rPr>
              <a:t>of </a:t>
            </a:r>
            <a:r>
              <a:rPr sz="1800" spc="-5" dirty="0">
                <a:solidFill>
                  <a:srgbClr val="CC00FF"/>
                </a:solidFill>
              </a:rPr>
              <a:t>electric and magnetic fields are mutually perpendicular  </a:t>
            </a:r>
            <a:r>
              <a:rPr sz="1800" dirty="0">
                <a:solidFill>
                  <a:srgbClr val="CC00FF"/>
                </a:solidFill>
              </a:rPr>
              <a:t>to </a:t>
            </a:r>
            <a:r>
              <a:rPr sz="1800" spc="-10" dirty="0">
                <a:solidFill>
                  <a:srgbClr val="CC00FF"/>
                </a:solidFill>
              </a:rPr>
              <a:t>each </a:t>
            </a:r>
            <a:r>
              <a:rPr sz="1800" spc="-5" dirty="0">
                <a:solidFill>
                  <a:srgbClr val="CC00FF"/>
                </a:solidFill>
              </a:rPr>
              <a:t>other and as </a:t>
            </a:r>
            <a:r>
              <a:rPr sz="1800" dirty="0">
                <a:solidFill>
                  <a:srgbClr val="CC00FF"/>
                </a:solidFill>
              </a:rPr>
              <a:t>well </a:t>
            </a:r>
            <a:r>
              <a:rPr sz="1800" spc="-5" dirty="0">
                <a:solidFill>
                  <a:srgbClr val="CC00FF"/>
                </a:solidFill>
              </a:rPr>
              <a:t>as </a:t>
            </a:r>
            <a:r>
              <a:rPr sz="1800" dirty="0">
                <a:solidFill>
                  <a:srgbClr val="CC00FF"/>
                </a:solidFill>
              </a:rPr>
              <a:t>to the </a:t>
            </a:r>
            <a:r>
              <a:rPr sz="1800" spc="-5" dirty="0">
                <a:solidFill>
                  <a:srgbClr val="CC00FF"/>
                </a:solidFill>
              </a:rPr>
              <a:t>direction </a:t>
            </a:r>
            <a:r>
              <a:rPr sz="1800" dirty="0">
                <a:solidFill>
                  <a:srgbClr val="CC00FF"/>
                </a:solidFill>
              </a:rPr>
              <a:t>of </a:t>
            </a:r>
            <a:r>
              <a:rPr sz="1800" spc="-5" dirty="0">
                <a:solidFill>
                  <a:srgbClr val="CC00FF"/>
                </a:solidFill>
              </a:rPr>
              <a:t>propagation </a:t>
            </a:r>
            <a:r>
              <a:rPr sz="1800" dirty="0">
                <a:solidFill>
                  <a:srgbClr val="CC00FF"/>
                </a:solidFill>
              </a:rPr>
              <a:t>of</a:t>
            </a:r>
            <a:r>
              <a:rPr sz="1800" spc="-30" dirty="0">
                <a:solidFill>
                  <a:srgbClr val="CC00FF"/>
                </a:solidFill>
              </a:rPr>
              <a:t> </a:t>
            </a:r>
            <a:r>
              <a:rPr sz="1800" spc="-5" dirty="0">
                <a:solidFill>
                  <a:srgbClr val="CC00FF"/>
                </a:solidFill>
              </a:rPr>
              <a:t>wave.</a:t>
            </a:r>
            <a:endParaRPr sz="1800"/>
          </a:p>
          <a:p>
            <a:pPr marL="367665" marR="17780" indent="-342900">
              <a:lnSpc>
                <a:spcPct val="100000"/>
              </a:lnSpc>
              <a:spcBef>
                <a:spcPts val="1095"/>
              </a:spcBef>
              <a:buAutoNum type="arabicPeriod"/>
              <a:tabLst>
                <a:tab pos="367665" algn="l"/>
                <a:tab pos="368300" algn="l"/>
              </a:tabLst>
            </a:pPr>
            <a:r>
              <a:rPr sz="1800" dirty="0">
                <a:solidFill>
                  <a:srgbClr val="009900"/>
                </a:solidFill>
              </a:rPr>
              <a:t>The </a:t>
            </a:r>
            <a:r>
              <a:rPr sz="1800" spc="-10" dirty="0">
                <a:solidFill>
                  <a:srgbClr val="009900"/>
                </a:solidFill>
              </a:rPr>
              <a:t>speed </a:t>
            </a:r>
            <a:r>
              <a:rPr sz="1800" dirty="0">
                <a:solidFill>
                  <a:srgbClr val="009900"/>
                </a:solidFill>
              </a:rPr>
              <a:t>of </a:t>
            </a:r>
            <a:r>
              <a:rPr sz="1800" spc="-5" dirty="0">
                <a:solidFill>
                  <a:srgbClr val="009900"/>
                </a:solidFill>
              </a:rPr>
              <a:t>electromagnetic wave depends entirely </a:t>
            </a:r>
            <a:r>
              <a:rPr sz="1800" dirty="0">
                <a:solidFill>
                  <a:srgbClr val="009900"/>
                </a:solidFill>
              </a:rPr>
              <a:t>on the </a:t>
            </a:r>
            <a:r>
              <a:rPr sz="1800" spc="-5" dirty="0">
                <a:solidFill>
                  <a:srgbClr val="009900"/>
                </a:solidFill>
              </a:rPr>
              <a:t>electric and  magnetic properties </a:t>
            </a:r>
            <a:r>
              <a:rPr sz="1800" dirty="0">
                <a:solidFill>
                  <a:srgbClr val="009900"/>
                </a:solidFill>
              </a:rPr>
              <a:t>of the </a:t>
            </a:r>
            <a:r>
              <a:rPr sz="1800" spc="-5" dirty="0">
                <a:solidFill>
                  <a:srgbClr val="009900"/>
                </a:solidFill>
              </a:rPr>
              <a:t>medium, </a:t>
            </a:r>
            <a:r>
              <a:rPr sz="1800" dirty="0">
                <a:solidFill>
                  <a:srgbClr val="009900"/>
                </a:solidFill>
              </a:rPr>
              <a:t>in which the wave </a:t>
            </a:r>
            <a:r>
              <a:rPr sz="1800" spc="-5" dirty="0">
                <a:solidFill>
                  <a:srgbClr val="009900"/>
                </a:solidFill>
              </a:rPr>
              <a:t>travels and </a:t>
            </a:r>
            <a:r>
              <a:rPr sz="1800" dirty="0">
                <a:solidFill>
                  <a:srgbClr val="009900"/>
                </a:solidFill>
              </a:rPr>
              <a:t>not on  the </a:t>
            </a:r>
            <a:r>
              <a:rPr sz="1800" spc="-5" dirty="0">
                <a:solidFill>
                  <a:srgbClr val="009900"/>
                </a:solidFill>
              </a:rPr>
              <a:t>amplitudes </a:t>
            </a:r>
            <a:r>
              <a:rPr sz="1800" dirty="0">
                <a:solidFill>
                  <a:srgbClr val="009900"/>
                </a:solidFill>
              </a:rPr>
              <a:t>of </a:t>
            </a:r>
            <a:r>
              <a:rPr sz="1800" spc="-5" dirty="0">
                <a:solidFill>
                  <a:srgbClr val="009900"/>
                </a:solidFill>
              </a:rPr>
              <a:t>their</a:t>
            </a:r>
            <a:r>
              <a:rPr sz="1800" dirty="0">
                <a:solidFill>
                  <a:srgbClr val="009900"/>
                </a:solidFill>
              </a:rPr>
              <a:t> </a:t>
            </a:r>
            <a:r>
              <a:rPr sz="1800" spc="-5" dirty="0">
                <a:solidFill>
                  <a:srgbClr val="009900"/>
                </a:solidFill>
              </a:rPr>
              <a:t>variations.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9012" y="450596"/>
            <a:ext cx="44602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Diffraction of </a:t>
            </a:r>
            <a:r>
              <a:rPr dirty="0"/>
              <a:t>light </a:t>
            </a:r>
            <a:r>
              <a:rPr spc="-5" dirty="0"/>
              <a:t>at a single</a:t>
            </a:r>
            <a:r>
              <a:rPr spc="50" dirty="0"/>
              <a:t> </a:t>
            </a:r>
            <a:r>
              <a:rPr dirty="0"/>
              <a:t>slit: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9012" y="909319"/>
            <a:ext cx="3727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1) 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At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an angle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diffraction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θ =</a:t>
            </a:r>
            <a:r>
              <a:rPr sz="1800" b="1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0°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46469" y="1034795"/>
            <a:ext cx="0" cy="5410200"/>
          </a:xfrm>
          <a:custGeom>
            <a:avLst/>
            <a:gdLst/>
            <a:ahLst/>
            <a:cxnLst/>
            <a:rect l="l" t="t" r="r" b="b"/>
            <a:pathLst>
              <a:path h="5410200">
                <a:moveTo>
                  <a:pt x="0" y="0"/>
                </a:moveTo>
                <a:lnTo>
                  <a:pt x="0" y="5410199"/>
                </a:lnTo>
              </a:path>
            </a:pathLst>
          </a:custGeom>
          <a:ln w="38099">
            <a:solidFill>
              <a:srgbClr val="CC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41070" y="2177796"/>
            <a:ext cx="304800" cy="3048000"/>
          </a:xfrm>
          <a:custGeom>
            <a:avLst/>
            <a:gdLst/>
            <a:ahLst/>
            <a:cxnLst/>
            <a:rect l="l" t="t" r="r" b="b"/>
            <a:pathLst>
              <a:path w="304800" h="3048000">
                <a:moveTo>
                  <a:pt x="304800" y="1438656"/>
                </a:moveTo>
                <a:lnTo>
                  <a:pt x="304262" y="1386307"/>
                </a:lnTo>
                <a:lnTo>
                  <a:pt x="302675" y="1334252"/>
                </a:lnTo>
                <a:lnTo>
                  <a:pt x="300075" y="1282479"/>
                </a:lnTo>
                <a:lnTo>
                  <a:pt x="296501" y="1230978"/>
                </a:lnTo>
                <a:lnTo>
                  <a:pt x="291990" y="1179739"/>
                </a:lnTo>
                <a:lnTo>
                  <a:pt x="286578" y="1128749"/>
                </a:lnTo>
                <a:lnTo>
                  <a:pt x="280305" y="1077998"/>
                </a:lnTo>
                <a:lnTo>
                  <a:pt x="273206" y="1027476"/>
                </a:lnTo>
                <a:lnTo>
                  <a:pt x="265320" y="977172"/>
                </a:lnTo>
                <a:lnTo>
                  <a:pt x="256684" y="927074"/>
                </a:lnTo>
                <a:lnTo>
                  <a:pt x="247336" y="877171"/>
                </a:lnTo>
                <a:lnTo>
                  <a:pt x="237313" y="827454"/>
                </a:lnTo>
                <a:lnTo>
                  <a:pt x="226653" y="777910"/>
                </a:lnTo>
                <a:lnTo>
                  <a:pt x="215393" y="728530"/>
                </a:lnTo>
                <a:lnTo>
                  <a:pt x="203570" y="679301"/>
                </a:lnTo>
                <a:lnTo>
                  <a:pt x="191223" y="630214"/>
                </a:lnTo>
                <a:lnTo>
                  <a:pt x="165103" y="532421"/>
                </a:lnTo>
                <a:lnTo>
                  <a:pt x="137334" y="435063"/>
                </a:lnTo>
                <a:lnTo>
                  <a:pt x="93243" y="289650"/>
                </a:lnTo>
                <a:lnTo>
                  <a:pt x="0" y="0"/>
                </a:lnTo>
                <a:lnTo>
                  <a:pt x="0" y="3048000"/>
                </a:lnTo>
                <a:lnTo>
                  <a:pt x="98417" y="2687385"/>
                </a:lnTo>
                <a:lnTo>
                  <a:pt x="150972" y="2482314"/>
                </a:lnTo>
                <a:lnTo>
                  <a:pt x="187262" y="2329355"/>
                </a:lnTo>
                <a:lnTo>
                  <a:pt x="209550" y="2227897"/>
                </a:lnTo>
                <a:lnTo>
                  <a:pt x="230051" y="2126921"/>
                </a:lnTo>
                <a:lnTo>
                  <a:pt x="239562" y="2076633"/>
                </a:lnTo>
                <a:lnTo>
                  <a:pt x="248542" y="2026488"/>
                </a:lnTo>
                <a:lnTo>
                  <a:pt x="256965" y="1976494"/>
                </a:lnTo>
                <a:lnTo>
                  <a:pt x="264802" y="1926657"/>
                </a:lnTo>
                <a:lnTo>
                  <a:pt x="272025" y="1876987"/>
                </a:lnTo>
                <a:lnTo>
                  <a:pt x="278606" y="1827490"/>
                </a:lnTo>
                <a:lnTo>
                  <a:pt x="284517" y="1778174"/>
                </a:lnTo>
                <a:lnTo>
                  <a:pt x="289731" y="1729046"/>
                </a:lnTo>
                <a:lnTo>
                  <a:pt x="294219" y="1680114"/>
                </a:lnTo>
                <a:lnTo>
                  <a:pt x="297953" y="1631385"/>
                </a:lnTo>
                <a:lnTo>
                  <a:pt x="300907" y="1582867"/>
                </a:lnTo>
                <a:lnTo>
                  <a:pt x="303051" y="1534568"/>
                </a:lnTo>
                <a:lnTo>
                  <a:pt x="304358" y="1486495"/>
                </a:lnTo>
                <a:lnTo>
                  <a:pt x="304800" y="1438656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41070" y="2177795"/>
            <a:ext cx="304800" cy="3048000"/>
          </a:xfrm>
          <a:custGeom>
            <a:avLst/>
            <a:gdLst/>
            <a:ahLst/>
            <a:cxnLst/>
            <a:rect l="l" t="t" r="r" b="b"/>
            <a:pathLst>
              <a:path w="304800" h="3048000">
                <a:moveTo>
                  <a:pt x="0" y="0"/>
                </a:moveTo>
                <a:lnTo>
                  <a:pt x="15759" y="48238"/>
                </a:lnTo>
                <a:lnTo>
                  <a:pt x="31481" y="96477"/>
                </a:lnTo>
                <a:lnTo>
                  <a:pt x="47127" y="144727"/>
                </a:lnTo>
                <a:lnTo>
                  <a:pt x="62662" y="192998"/>
                </a:lnTo>
                <a:lnTo>
                  <a:pt x="78046" y="241303"/>
                </a:lnTo>
                <a:lnTo>
                  <a:pt x="93243" y="289650"/>
                </a:lnTo>
                <a:lnTo>
                  <a:pt x="108215" y="338052"/>
                </a:lnTo>
                <a:lnTo>
                  <a:pt x="122924" y="386519"/>
                </a:lnTo>
                <a:lnTo>
                  <a:pt x="137334" y="435063"/>
                </a:lnTo>
                <a:lnTo>
                  <a:pt x="151406" y="483693"/>
                </a:lnTo>
                <a:lnTo>
                  <a:pt x="165103" y="532421"/>
                </a:lnTo>
                <a:lnTo>
                  <a:pt x="178388" y="581258"/>
                </a:lnTo>
                <a:lnTo>
                  <a:pt x="191223" y="630214"/>
                </a:lnTo>
                <a:lnTo>
                  <a:pt x="203570" y="679301"/>
                </a:lnTo>
                <a:lnTo>
                  <a:pt x="215393" y="728529"/>
                </a:lnTo>
                <a:lnTo>
                  <a:pt x="226653" y="777910"/>
                </a:lnTo>
                <a:lnTo>
                  <a:pt x="237313" y="827454"/>
                </a:lnTo>
                <a:lnTo>
                  <a:pt x="247336" y="877171"/>
                </a:lnTo>
                <a:lnTo>
                  <a:pt x="256684" y="927074"/>
                </a:lnTo>
                <a:lnTo>
                  <a:pt x="265320" y="977172"/>
                </a:lnTo>
                <a:lnTo>
                  <a:pt x="273206" y="1027476"/>
                </a:lnTo>
                <a:lnTo>
                  <a:pt x="280305" y="1077998"/>
                </a:lnTo>
                <a:lnTo>
                  <a:pt x="286578" y="1128749"/>
                </a:lnTo>
                <a:lnTo>
                  <a:pt x="291990" y="1179739"/>
                </a:lnTo>
                <a:lnTo>
                  <a:pt x="296501" y="1230978"/>
                </a:lnTo>
                <a:lnTo>
                  <a:pt x="300075" y="1282479"/>
                </a:lnTo>
                <a:lnTo>
                  <a:pt x="302675" y="1334252"/>
                </a:lnTo>
                <a:lnTo>
                  <a:pt x="304262" y="1386307"/>
                </a:lnTo>
                <a:lnTo>
                  <a:pt x="304799" y="1438655"/>
                </a:lnTo>
                <a:lnTo>
                  <a:pt x="304358" y="1486495"/>
                </a:lnTo>
                <a:lnTo>
                  <a:pt x="303051" y="1534568"/>
                </a:lnTo>
                <a:lnTo>
                  <a:pt x="300907" y="1582867"/>
                </a:lnTo>
                <a:lnTo>
                  <a:pt x="297953" y="1631385"/>
                </a:lnTo>
                <a:lnTo>
                  <a:pt x="294219" y="1680114"/>
                </a:lnTo>
                <a:lnTo>
                  <a:pt x="289731" y="1729046"/>
                </a:lnTo>
                <a:lnTo>
                  <a:pt x="284517" y="1778173"/>
                </a:lnTo>
                <a:lnTo>
                  <a:pt x="278606" y="1827490"/>
                </a:lnTo>
                <a:lnTo>
                  <a:pt x="272025" y="1876987"/>
                </a:lnTo>
                <a:lnTo>
                  <a:pt x="264802" y="1926657"/>
                </a:lnTo>
                <a:lnTo>
                  <a:pt x="256965" y="1976493"/>
                </a:lnTo>
                <a:lnTo>
                  <a:pt x="248542" y="2026488"/>
                </a:lnTo>
                <a:lnTo>
                  <a:pt x="239562" y="2076633"/>
                </a:lnTo>
                <a:lnTo>
                  <a:pt x="230051" y="2126921"/>
                </a:lnTo>
                <a:lnTo>
                  <a:pt x="220037" y="2177345"/>
                </a:lnTo>
                <a:lnTo>
                  <a:pt x="209549" y="2227897"/>
                </a:lnTo>
                <a:lnTo>
                  <a:pt x="198615" y="2278569"/>
                </a:lnTo>
                <a:lnTo>
                  <a:pt x="187262" y="2329355"/>
                </a:lnTo>
                <a:lnTo>
                  <a:pt x="175519" y="2380246"/>
                </a:lnTo>
                <a:lnTo>
                  <a:pt x="163413" y="2431235"/>
                </a:lnTo>
                <a:lnTo>
                  <a:pt x="150972" y="2482314"/>
                </a:lnTo>
                <a:lnTo>
                  <a:pt x="138224" y="2533476"/>
                </a:lnTo>
                <a:lnTo>
                  <a:pt x="125197" y="2584714"/>
                </a:lnTo>
                <a:lnTo>
                  <a:pt x="111918" y="2636019"/>
                </a:lnTo>
                <a:lnTo>
                  <a:pt x="98417" y="2687385"/>
                </a:lnTo>
                <a:lnTo>
                  <a:pt x="84720" y="2738803"/>
                </a:lnTo>
                <a:lnTo>
                  <a:pt x="70856" y="2790267"/>
                </a:lnTo>
                <a:lnTo>
                  <a:pt x="56852" y="2841768"/>
                </a:lnTo>
                <a:lnTo>
                  <a:pt x="42736" y="2893300"/>
                </a:lnTo>
                <a:lnTo>
                  <a:pt x="28537" y="2944854"/>
                </a:lnTo>
                <a:lnTo>
                  <a:pt x="14282" y="2996423"/>
                </a:lnTo>
                <a:lnTo>
                  <a:pt x="0" y="3047999"/>
                </a:lnTo>
              </a:path>
            </a:pathLst>
          </a:custGeom>
          <a:ln w="952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6270" y="2177796"/>
            <a:ext cx="304800" cy="3048000"/>
          </a:xfrm>
          <a:custGeom>
            <a:avLst/>
            <a:gdLst/>
            <a:ahLst/>
            <a:cxnLst/>
            <a:rect l="l" t="t" r="r" b="b"/>
            <a:pathLst>
              <a:path w="304800" h="3048000">
                <a:moveTo>
                  <a:pt x="304800" y="3048000"/>
                </a:moveTo>
                <a:lnTo>
                  <a:pt x="304800" y="0"/>
                </a:lnTo>
                <a:lnTo>
                  <a:pt x="211556" y="289650"/>
                </a:lnTo>
                <a:lnTo>
                  <a:pt x="167465" y="435063"/>
                </a:lnTo>
                <a:lnTo>
                  <a:pt x="139696" y="532421"/>
                </a:lnTo>
                <a:lnTo>
                  <a:pt x="113576" y="630214"/>
                </a:lnTo>
                <a:lnTo>
                  <a:pt x="101229" y="679301"/>
                </a:lnTo>
                <a:lnTo>
                  <a:pt x="89406" y="728530"/>
                </a:lnTo>
                <a:lnTo>
                  <a:pt x="78146" y="777910"/>
                </a:lnTo>
                <a:lnTo>
                  <a:pt x="67486" y="827454"/>
                </a:lnTo>
                <a:lnTo>
                  <a:pt x="57463" y="877171"/>
                </a:lnTo>
                <a:lnTo>
                  <a:pt x="48115" y="927074"/>
                </a:lnTo>
                <a:lnTo>
                  <a:pt x="39479" y="977172"/>
                </a:lnTo>
                <a:lnTo>
                  <a:pt x="31593" y="1027476"/>
                </a:lnTo>
                <a:lnTo>
                  <a:pt x="24494" y="1077998"/>
                </a:lnTo>
                <a:lnTo>
                  <a:pt x="18221" y="1128749"/>
                </a:lnTo>
                <a:lnTo>
                  <a:pt x="12809" y="1179739"/>
                </a:lnTo>
                <a:lnTo>
                  <a:pt x="8298" y="1230978"/>
                </a:lnTo>
                <a:lnTo>
                  <a:pt x="4724" y="1282479"/>
                </a:lnTo>
                <a:lnTo>
                  <a:pt x="2124" y="1334252"/>
                </a:lnTo>
                <a:lnTo>
                  <a:pt x="537" y="1386307"/>
                </a:lnTo>
                <a:lnTo>
                  <a:pt x="0" y="1438656"/>
                </a:lnTo>
                <a:lnTo>
                  <a:pt x="441" y="1486495"/>
                </a:lnTo>
                <a:lnTo>
                  <a:pt x="1748" y="1534568"/>
                </a:lnTo>
                <a:lnTo>
                  <a:pt x="3892" y="1582867"/>
                </a:lnTo>
                <a:lnTo>
                  <a:pt x="6846" y="1631385"/>
                </a:lnTo>
                <a:lnTo>
                  <a:pt x="10580" y="1680114"/>
                </a:lnTo>
                <a:lnTo>
                  <a:pt x="15068" y="1729046"/>
                </a:lnTo>
                <a:lnTo>
                  <a:pt x="20282" y="1778174"/>
                </a:lnTo>
                <a:lnTo>
                  <a:pt x="26193" y="1827490"/>
                </a:lnTo>
                <a:lnTo>
                  <a:pt x="32774" y="1876987"/>
                </a:lnTo>
                <a:lnTo>
                  <a:pt x="39997" y="1926657"/>
                </a:lnTo>
                <a:lnTo>
                  <a:pt x="47834" y="1976494"/>
                </a:lnTo>
                <a:lnTo>
                  <a:pt x="56257" y="2026488"/>
                </a:lnTo>
                <a:lnTo>
                  <a:pt x="65237" y="2076633"/>
                </a:lnTo>
                <a:lnTo>
                  <a:pt x="84762" y="2177345"/>
                </a:lnTo>
                <a:lnTo>
                  <a:pt x="106184" y="2278570"/>
                </a:lnTo>
                <a:lnTo>
                  <a:pt x="129280" y="2380246"/>
                </a:lnTo>
                <a:lnTo>
                  <a:pt x="166575" y="2533477"/>
                </a:lnTo>
                <a:lnTo>
                  <a:pt x="262063" y="2893300"/>
                </a:lnTo>
                <a:lnTo>
                  <a:pt x="304800" y="30480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6269" y="2177795"/>
            <a:ext cx="304800" cy="3048000"/>
          </a:xfrm>
          <a:custGeom>
            <a:avLst/>
            <a:gdLst/>
            <a:ahLst/>
            <a:cxnLst/>
            <a:rect l="l" t="t" r="r" b="b"/>
            <a:pathLst>
              <a:path w="304800" h="3048000">
                <a:moveTo>
                  <a:pt x="304799" y="0"/>
                </a:moveTo>
                <a:lnTo>
                  <a:pt x="289040" y="48238"/>
                </a:lnTo>
                <a:lnTo>
                  <a:pt x="273318" y="96477"/>
                </a:lnTo>
                <a:lnTo>
                  <a:pt x="257672" y="144727"/>
                </a:lnTo>
                <a:lnTo>
                  <a:pt x="242137" y="192998"/>
                </a:lnTo>
                <a:lnTo>
                  <a:pt x="226753" y="241303"/>
                </a:lnTo>
                <a:lnTo>
                  <a:pt x="211556" y="289650"/>
                </a:lnTo>
                <a:lnTo>
                  <a:pt x="196584" y="338052"/>
                </a:lnTo>
                <a:lnTo>
                  <a:pt x="181875" y="386519"/>
                </a:lnTo>
                <a:lnTo>
                  <a:pt x="167465" y="435063"/>
                </a:lnTo>
                <a:lnTo>
                  <a:pt x="153393" y="483693"/>
                </a:lnTo>
                <a:lnTo>
                  <a:pt x="139696" y="532421"/>
                </a:lnTo>
                <a:lnTo>
                  <a:pt x="126411" y="581258"/>
                </a:lnTo>
                <a:lnTo>
                  <a:pt x="113576" y="630214"/>
                </a:lnTo>
                <a:lnTo>
                  <a:pt x="101229" y="679301"/>
                </a:lnTo>
                <a:lnTo>
                  <a:pt x="89406" y="728529"/>
                </a:lnTo>
                <a:lnTo>
                  <a:pt x="78146" y="777910"/>
                </a:lnTo>
                <a:lnTo>
                  <a:pt x="67486" y="827454"/>
                </a:lnTo>
                <a:lnTo>
                  <a:pt x="57463" y="877171"/>
                </a:lnTo>
                <a:lnTo>
                  <a:pt x="48115" y="927074"/>
                </a:lnTo>
                <a:lnTo>
                  <a:pt x="39479" y="977172"/>
                </a:lnTo>
                <a:lnTo>
                  <a:pt x="31593" y="1027476"/>
                </a:lnTo>
                <a:lnTo>
                  <a:pt x="24494" y="1077998"/>
                </a:lnTo>
                <a:lnTo>
                  <a:pt x="18221" y="1128749"/>
                </a:lnTo>
                <a:lnTo>
                  <a:pt x="12809" y="1179739"/>
                </a:lnTo>
                <a:lnTo>
                  <a:pt x="8298" y="1230978"/>
                </a:lnTo>
                <a:lnTo>
                  <a:pt x="4724" y="1282479"/>
                </a:lnTo>
                <a:lnTo>
                  <a:pt x="2124" y="1334252"/>
                </a:lnTo>
                <a:lnTo>
                  <a:pt x="537" y="1386307"/>
                </a:lnTo>
                <a:lnTo>
                  <a:pt x="0" y="1438655"/>
                </a:lnTo>
                <a:lnTo>
                  <a:pt x="441" y="1486495"/>
                </a:lnTo>
                <a:lnTo>
                  <a:pt x="1748" y="1534568"/>
                </a:lnTo>
                <a:lnTo>
                  <a:pt x="3892" y="1582867"/>
                </a:lnTo>
                <a:lnTo>
                  <a:pt x="6846" y="1631385"/>
                </a:lnTo>
                <a:lnTo>
                  <a:pt x="10580" y="1680114"/>
                </a:lnTo>
                <a:lnTo>
                  <a:pt x="15068" y="1729046"/>
                </a:lnTo>
                <a:lnTo>
                  <a:pt x="20282" y="1778173"/>
                </a:lnTo>
                <a:lnTo>
                  <a:pt x="26193" y="1827490"/>
                </a:lnTo>
                <a:lnTo>
                  <a:pt x="32774" y="1876987"/>
                </a:lnTo>
                <a:lnTo>
                  <a:pt x="39997" y="1926657"/>
                </a:lnTo>
                <a:lnTo>
                  <a:pt x="47834" y="1976493"/>
                </a:lnTo>
                <a:lnTo>
                  <a:pt x="56257" y="2026488"/>
                </a:lnTo>
                <a:lnTo>
                  <a:pt x="65237" y="2076633"/>
                </a:lnTo>
                <a:lnTo>
                  <a:pt x="74748" y="2126921"/>
                </a:lnTo>
                <a:lnTo>
                  <a:pt x="84762" y="2177345"/>
                </a:lnTo>
                <a:lnTo>
                  <a:pt x="95249" y="2227897"/>
                </a:lnTo>
                <a:lnTo>
                  <a:pt x="106184" y="2278569"/>
                </a:lnTo>
                <a:lnTo>
                  <a:pt x="117537" y="2329355"/>
                </a:lnTo>
                <a:lnTo>
                  <a:pt x="129280" y="2380246"/>
                </a:lnTo>
                <a:lnTo>
                  <a:pt x="141386" y="2431235"/>
                </a:lnTo>
                <a:lnTo>
                  <a:pt x="153827" y="2482314"/>
                </a:lnTo>
                <a:lnTo>
                  <a:pt x="166575" y="2533476"/>
                </a:lnTo>
                <a:lnTo>
                  <a:pt x="179602" y="2584714"/>
                </a:lnTo>
                <a:lnTo>
                  <a:pt x="192881" y="2636019"/>
                </a:lnTo>
                <a:lnTo>
                  <a:pt x="206382" y="2687385"/>
                </a:lnTo>
                <a:lnTo>
                  <a:pt x="220079" y="2738803"/>
                </a:lnTo>
                <a:lnTo>
                  <a:pt x="233943" y="2790267"/>
                </a:lnTo>
                <a:lnTo>
                  <a:pt x="247947" y="2841768"/>
                </a:lnTo>
                <a:lnTo>
                  <a:pt x="262063" y="2893300"/>
                </a:lnTo>
                <a:lnTo>
                  <a:pt x="276262" y="2944854"/>
                </a:lnTo>
                <a:lnTo>
                  <a:pt x="290517" y="2996423"/>
                </a:lnTo>
                <a:lnTo>
                  <a:pt x="304799" y="3047999"/>
                </a:lnTo>
              </a:path>
            </a:pathLst>
          </a:custGeom>
          <a:ln w="952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41070" y="2177795"/>
            <a:ext cx="0" cy="3048000"/>
          </a:xfrm>
          <a:custGeom>
            <a:avLst/>
            <a:gdLst/>
            <a:ahLst/>
            <a:cxnLst/>
            <a:rect l="l" t="t" r="r" b="b"/>
            <a:pathLst>
              <a:path h="3048000">
                <a:moveTo>
                  <a:pt x="0" y="0"/>
                </a:moveTo>
                <a:lnTo>
                  <a:pt x="0" y="3047999"/>
                </a:lnTo>
              </a:path>
            </a:pathLst>
          </a:custGeom>
          <a:ln w="9524">
            <a:solidFill>
              <a:srgbClr val="65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41070" y="3636264"/>
            <a:ext cx="2886710" cy="134620"/>
          </a:xfrm>
          <a:custGeom>
            <a:avLst/>
            <a:gdLst/>
            <a:ahLst/>
            <a:cxnLst/>
            <a:rect l="l" t="t" r="r" b="b"/>
            <a:pathLst>
              <a:path w="2886710" h="134620">
                <a:moveTo>
                  <a:pt x="2829190" y="67056"/>
                </a:moveTo>
                <a:lnTo>
                  <a:pt x="2805914" y="53340"/>
                </a:lnTo>
                <a:lnTo>
                  <a:pt x="0" y="53340"/>
                </a:lnTo>
                <a:lnTo>
                  <a:pt x="0" y="80772"/>
                </a:lnTo>
                <a:lnTo>
                  <a:pt x="2805914" y="80772"/>
                </a:lnTo>
                <a:lnTo>
                  <a:pt x="2829190" y="67056"/>
                </a:lnTo>
                <a:close/>
              </a:path>
              <a:path w="2886710" h="134620">
                <a:moveTo>
                  <a:pt x="2886456" y="67056"/>
                </a:moveTo>
                <a:lnTo>
                  <a:pt x="2778252" y="4572"/>
                </a:lnTo>
                <a:lnTo>
                  <a:pt x="2772156" y="0"/>
                </a:lnTo>
                <a:lnTo>
                  <a:pt x="2763012" y="3048"/>
                </a:lnTo>
                <a:lnTo>
                  <a:pt x="2759964" y="9144"/>
                </a:lnTo>
                <a:lnTo>
                  <a:pt x="2755392" y="16764"/>
                </a:lnTo>
                <a:lnTo>
                  <a:pt x="2758440" y="25908"/>
                </a:lnTo>
                <a:lnTo>
                  <a:pt x="2764536" y="28956"/>
                </a:lnTo>
                <a:lnTo>
                  <a:pt x="2805914" y="53340"/>
                </a:lnTo>
                <a:lnTo>
                  <a:pt x="2857500" y="53340"/>
                </a:lnTo>
                <a:lnTo>
                  <a:pt x="2857500" y="83777"/>
                </a:lnTo>
                <a:lnTo>
                  <a:pt x="2886456" y="67056"/>
                </a:lnTo>
                <a:close/>
              </a:path>
              <a:path w="2886710" h="134620">
                <a:moveTo>
                  <a:pt x="2857500" y="83777"/>
                </a:moveTo>
                <a:lnTo>
                  <a:pt x="2857500" y="80772"/>
                </a:lnTo>
                <a:lnTo>
                  <a:pt x="2805914" y="80772"/>
                </a:lnTo>
                <a:lnTo>
                  <a:pt x="2764536" y="105156"/>
                </a:lnTo>
                <a:lnTo>
                  <a:pt x="2758440" y="108204"/>
                </a:lnTo>
                <a:lnTo>
                  <a:pt x="2755392" y="117348"/>
                </a:lnTo>
                <a:lnTo>
                  <a:pt x="2759964" y="124968"/>
                </a:lnTo>
                <a:lnTo>
                  <a:pt x="2763012" y="131064"/>
                </a:lnTo>
                <a:lnTo>
                  <a:pt x="2772156" y="134112"/>
                </a:lnTo>
                <a:lnTo>
                  <a:pt x="2778252" y="129540"/>
                </a:lnTo>
                <a:lnTo>
                  <a:pt x="2857500" y="83777"/>
                </a:lnTo>
                <a:close/>
              </a:path>
              <a:path w="2886710" h="134620">
                <a:moveTo>
                  <a:pt x="2857500" y="80772"/>
                </a:moveTo>
                <a:lnTo>
                  <a:pt x="2857500" y="53340"/>
                </a:lnTo>
                <a:lnTo>
                  <a:pt x="2805914" y="53340"/>
                </a:lnTo>
                <a:lnTo>
                  <a:pt x="2829190" y="67056"/>
                </a:lnTo>
                <a:lnTo>
                  <a:pt x="2849880" y="54864"/>
                </a:lnTo>
                <a:lnTo>
                  <a:pt x="2849880" y="80772"/>
                </a:lnTo>
                <a:lnTo>
                  <a:pt x="2857500" y="80772"/>
                </a:lnTo>
                <a:close/>
              </a:path>
              <a:path w="2886710" h="134620">
                <a:moveTo>
                  <a:pt x="2849880" y="80772"/>
                </a:moveTo>
                <a:lnTo>
                  <a:pt x="2849880" y="79248"/>
                </a:lnTo>
                <a:lnTo>
                  <a:pt x="2829190" y="67056"/>
                </a:lnTo>
                <a:lnTo>
                  <a:pt x="2805914" y="80772"/>
                </a:lnTo>
                <a:lnTo>
                  <a:pt x="2849880" y="80772"/>
                </a:lnTo>
                <a:close/>
              </a:path>
              <a:path w="2886710" h="134620">
                <a:moveTo>
                  <a:pt x="2849880" y="79248"/>
                </a:moveTo>
                <a:lnTo>
                  <a:pt x="2849880" y="54864"/>
                </a:lnTo>
                <a:lnTo>
                  <a:pt x="2829190" y="67056"/>
                </a:lnTo>
                <a:lnTo>
                  <a:pt x="2849880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05021" y="3703320"/>
            <a:ext cx="2441575" cy="0"/>
          </a:xfrm>
          <a:custGeom>
            <a:avLst/>
            <a:gdLst/>
            <a:ahLst/>
            <a:cxnLst/>
            <a:rect l="l" t="t" r="r" b="b"/>
            <a:pathLst>
              <a:path w="2441575">
                <a:moveTo>
                  <a:pt x="0" y="0"/>
                </a:moveTo>
                <a:lnTo>
                  <a:pt x="244144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41070" y="3701795"/>
            <a:ext cx="5105400" cy="1371600"/>
          </a:xfrm>
          <a:custGeom>
            <a:avLst/>
            <a:gdLst/>
            <a:ahLst/>
            <a:cxnLst/>
            <a:rect l="l" t="t" r="r" b="b"/>
            <a:pathLst>
              <a:path w="5105400" h="1371600">
                <a:moveTo>
                  <a:pt x="0" y="1371599"/>
                </a:moveTo>
                <a:lnTo>
                  <a:pt x="51053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94938" y="4270248"/>
            <a:ext cx="140208" cy="128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41070" y="2330195"/>
            <a:ext cx="5105400" cy="1371600"/>
          </a:xfrm>
          <a:custGeom>
            <a:avLst/>
            <a:gdLst/>
            <a:ahLst/>
            <a:cxnLst/>
            <a:rect l="l" t="t" r="r" b="b"/>
            <a:pathLst>
              <a:path w="5105400" h="1371600">
                <a:moveTo>
                  <a:pt x="0" y="0"/>
                </a:moveTo>
                <a:lnTo>
                  <a:pt x="5105399" y="13715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94938" y="3005328"/>
            <a:ext cx="140208" cy="128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83673" y="24917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0702" y="25587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83673" y="27203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20702" y="27873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83673" y="29489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20702" y="30159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83673" y="31775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20702" y="32445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83673" y="34061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20702" y="34731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83673" y="36347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20702" y="37017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83673" y="38633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20702" y="39303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83673" y="40919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20702" y="41589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83673" y="43205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20702" y="43875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83673" y="45491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20702" y="46161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83673" y="47777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20702" y="48447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83673" y="50063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20702" y="50733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83673" y="22631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20702" y="23301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88469" y="2330195"/>
            <a:ext cx="0" cy="2743200"/>
          </a:xfrm>
          <a:custGeom>
            <a:avLst/>
            <a:gdLst/>
            <a:ahLst/>
            <a:cxnLst/>
            <a:rect l="l" t="t" r="r" b="b"/>
            <a:pathLst>
              <a:path h="2743200">
                <a:moveTo>
                  <a:pt x="0" y="0"/>
                </a:moveTo>
                <a:lnTo>
                  <a:pt x="0" y="2743199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02870" y="2491740"/>
            <a:ext cx="472440" cy="132715"/>
          </a:xfrm>
          <a:custGeom>
            <a:avLst/>
            <a:gdLst/>
            <a:ahLst/>
            <a:cxnLst/>
            <a:rect l="l" t="t" r="r" b="b"/>
            <a:pathLst>
              <a:path w="472439" h="132714">
                <a:moveTo>
                  <a:pt x="416698" y="67056"/>
                </a:moveTo>
                <a:lnTo>
                  <a:pt x="393422" y="53340"/>
                </a:lnTo>
                <a:lnTo>
                  <a:pt x="0" y="53340"/>
                </a:lnTo>
                <a:lnTo>
                  <a:pt x="0" y="80772"/>
                </a:lnTo>
                <a:lnTo>
                  <a:pt x="393422" y="80772"/>
                </a:lnTo>
                <a:lnTo>
                  <a:pt x="416698" y="67056"/>
                </a:lnTo>
                <a:close/>
              </a:path>
              <a:path w="472439" h="132714">
                <a:moveTo>
                  <a:pt x="472440" y="67056"/>
                </a:moveTo>
                <a:lnTo>
                  <a:pt x="365760" y="4572"/>
                </a:lnTo>
                <a:lnTo>
                  <a:pt x="359664" y="0"/>
                </a:lnTo>
                <a:lnTo>
                  <a:pt x="350520" y="3048"/>
                </a:lnTo>
                <a:lnTo>
                  <a:pt x="345948" y="9144"/>
                </a:lnTo>
                <a:lnTo>
                  <a:pt x="342900" y="16764"/>
                </a:lnTo>
                <a:lnTo>
                  <a:pt x="344424" y="25908"/>
                </a:lnTo>
                <a:lnTo>
                  <a:pt x="352044" y="28956"/>
                </a:lnTo>
                <a:lnTo>
                  <a:pt x="393422" y="53340"/>
                </a:lnTo>
                <a:lnTo>
                  <a:pt x="445008" y="53340"/>
                </a:lnTo>
                <a:lnTo>
                  <a:pt x="445008" y="83123"/>
                </a:lnTo>
                <a:lnTo>
                  <a:pt x="472440" y="67056"/>
                </a:lnTo>
                <a:close/>
              </a:path>
              <a:path w="472439" h="132714">
                <a:moveTo>
                  <a:pt x="445008" y="83123"/>
                </a:moveTo>
                <a:lnTo>
                  <a:pt x="445008" y="80772"/>
                </a:lnTo>
                <a:lnTo>
                  <a:pt x="393422" y="80772"/>
                </a:lnTo>
                <a:lnTo>
                  <a:pt x="352044" y="105156"/>
                </a:lnTo>
                <a:lnTo>
                  <a:pt x="344424" y="108204"/>
                </a:lnTo>
                <a:lnTo>
                  <a:pt x="342900" y="117348"/>
                </a:lnTo>
                <a:lnTo>
                  <a:pt x="345948" y="124968"/>
                </a:lnTo>
                <a:lnTo>
                  <a:pt x="350520" y="131064"/>
                </a:lnTo>
                <a:lnTo>
                  <a:pt x="359664" y="132588"/>
                </a:lnTo>
                <a:lnTo>
                  <a:pt x="365760" y="129540"/>
                </a:lnTo>
                <a:lnTo>
                  <a:pt x="445008" y="83123"/>
                </a:lnTo>
                <a:close/>
              </a:path>
              <a:path w="472439" h="132714">
                <a:moveTo>
                  <a:pt x="445008" y="80772"/>
                </a:moveTo>
                <a:lnTo>
                  <a:pt x="445008" y="53340"/>
                </a:lnTo>
                <a:lnTo>
                  <a:pt x="393422" y="53340"/>
                </a:lnTo>
                <a:lnTo>
                  <a:pt x="416698" y="67056"/>
                </a:lnTo>
                <a:lnTo>
                  <a:pt x="437388" y="54864"/>
                </a:lnTo>
                <a:lnTo>
                  <a:pt x="437388" y="80772"/>
                </a:lnTo>
                <a:lnTo>
                  <a:pt x="445008" y="80772"/>
                </a:lnTo>
                <a:close/>
              </a:path>
              <a:path w="472439" h="132714">
                <a:moveTo>
                  <a:pt x="437388" y="80772"/>
                </a:moveTo>
                <a:lnTo>
                  <a:pt x="437388" y="79248"/>
                </a:lnTo>
                <a:lnTo>
                  <a:pt x="416698" y="67056"/>
                </a:lnTo>
                <a:lnTo>
                  <a:pt x="393422" y="80772"/>
                </a:lnTo>
                <a:lnTo>
                  <a:pt x="437388" y="80772"/>
                </a:lnTo>
                <a:close/>
              </a:path>
              <a:path w="472439" h="132714">
                <a:moveTo>
                  <a:pt x="437388" y="79248"/>
                </a:moveTo>
                <a:lnTo>
                  <a:pt x="437388" y="54864"/>
                </a:lnTo>
                <a:lnTo>
                  <a:pt x="416698" y="67056"/>
                </a:lnTo>
                <a:lnTo>
                  <a:pt x="437388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38734" y="2558795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35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02870" y="2720340"/>
            <a:ext cx="472440" cy="132715"/>
          </a:xfrm>
          <a:custGeom>
            <a:avLst/>
            <a:gdLst/>
            <a:ahLst/>
            <a:cxnLst/>
            <a:rect l="l" t="t" r="r" b="b"/>
            <a:pathLst>
              <a:path w="472439" h="132714">
                <a:moveTo>
                  <a:pt x="416698" y="67056"/>
                </a:moveTo>
                <a:lnTo>
                  <a:pt x="393422" y="53340"/>
                </a:lnTo>
                <a:lnTo>
                  <a:pt x="0" y="53340"/>
                </a:lnTo>
                <a:lnTo>
                  <a:pt x="0" y="80772"/>
                </a:lnTo>
                <a:lnTo>
                  <a:pt x="393422" y="80772"/>
                </a:lnTo>
                <a:lnTo>
                  <a:pt x="416698" y="67056"/>
                </a:lnTo>
                <a:close/>
              </a:path>
              <a:path w="472439" h="132714">
                <a:moveTo>
                  <a:pt x="472440" y="67056"/>
                </a:moveTo>
                <a:lnTo>
                  <a:pt x="365760" y="4572"/>
                </a:lnTo>
                <a:lnTo>
                  <a:pt x="359664" y="0"/>
                </a:lnTo>
                <a:lnTo>
                  <a:pt x="350520" y="3048"/>
                </a:lnTo>
                <a:lnTo>
                  <a:pt x="345948" y="9144"/>
                </a:lnTo>
                <a:lnTo>
                  <a:pt x="342900" y="16764"/>
                </a:lnTo>
                <a:lnTo>
                  <a:pt x="344424" y="25908"/>
                </a:lnTo>
                <a:lnTo>
                  <a:pt x="352044" y="28956"/>
                </a:lnTo>
                <a:lnTo>
                  <a:pt x="393422" y="53340"/>
                </a:lnTo>
                <a:lnTo>
                  <a:pt x="445008" y="53340"/>
                </a:lnTo>
                <a:lnTo>
                  <a:pt x="445008" y="83123"/>
                </a:lnTo>
                <a:lnTo>
                  <a:pt x="472440" y="67056"/>
                </a:lnTo>
                <a:close/>
              </a:path>
              <a:path w="472439" h="132714">
                <a:moveTo>
                  <a:pt x="445008" y="83123"/>
                </a:moveTo>
                <a:lnTo>
                  <a:pt x="445008" y="80772"/>
                </a:lnTo>
                <a:lnTo>
                  <a:pt x="393422" y="80772"/>
                </a:lnTo>
                <a:lnTo>
                  <a:pt x="352044" y="105156"/>
                </a:lnTo>
                <a:lnTo>
                  <a:pt x="344424" y="108204"/>
                </a:lnTo>
                <a:lnTo>
                  <a:pt x="342900" y="117348"/>
                </a:lnTo>
                <a:lnTo>
                  <a:pt x="345948" y="124968"/>
                </a:lnTo>
                <a:lnTo>
                  <a:pt x="350520" y="131064"/>
                </a:lnTo>
                <a:lnTo>
                  <a:pt x="359664" y="132588"/>
                </a:lnTo>
                <a:lnTo>
                  <a:pt x="365760" y="129540"/>
                </a:lnTo>
                <a:lnTo>
                  <a:pt x="445008" y="83123"/>
                </a:lnTo>
                <a:close/>
              </a:path>
              <a:path w="472439" h="132714">
                <a:moveTo>
                  <a:pt x="445008" y="80772"/>
                </a:moveTo>
                <a:lnTo>
                  <a:pt x="445008" y="53340"/>
                </a:lnTo>
                <a:lnTo>
                  <a:pt x="393422" y="53340"/>
                </a:lnTo>
                <a:lnTo>
                  <a:pt x="416698" y="67056"/>
                </a:lnTo>
                <a:lnTo>
                  <a:pt x="437388" y="54864"/>
                </a:lnTo>
                <a:lnTo>
                  <a:pt x="437388" y="80772"/>
                </a:lnTo>
                <a:lnTo>
                  <a:pt x="445008" y="80772"/>
                </a:lnTo>
                <a:close/>
              </a:path>
              <a:path w="472439" h="132714">
                <a:moveTo>
                  <a:pt x="437388" y="80772"/>
                </a:moveTo>
                <a:lnTo>
                  <a:pt x="437388" y="79248"/>
                </a:lnTo>
                <a:lnTo>
                  <a:pt x="416698" y="67056"/>
                </a:lnTo>
                <a:lnTo>
                  <a:pt x="393422" y="80772"/>
                </a:lnTo>
                <a:lnTo>
                  <a:pt x="437388" y="80772"/>
                </a:lnTo>
                <a:close/>
              </a:path>
              <a:path w="472439" h="132714">
                <a:moveTo>
                  <a:pt x="437388" y="79248"/>
                </a:moveTo>
                <a:lnTo>
                  <a:pt x="437388" y="54864"/>
                </a:lnTo>
                <a:lnTo>
                  <a:pt x="416698" y="67056"/>
                </a:lnTo>
                <a:lnTo>
                  <a:pt x="437388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38734" y="2787395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35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02870" y="2948940"/>
            <a:ext cx="472440" cy="132715"/>
          </a:xfrm>
          <a:custGeom>
            <a:avLst/>
            <a:gdLst/>
            <a:ahLst/>
            <a:cxnLst/>
            <a:rect l="l" t="t" r="r" b="b"/>
            <a:pathLst>
              <a:path w="472439" h="132714">
                <a:moveTo>
                  <a:pt x="416698" y="67056"/>
                </a:moveTo>
                <a:lnTo>
                  <a:pt x="393422" y="53340"/>
                </a:lnTo>
                <a:lnTo>
                  <a:pt x="0" y="53340"/>
                </a:lnTo>
                <a:lnTo>
                  <a:pt x="0" y="80772"/>
                </a:lnTo>
                <a:lnTo>
                  <a:pt x="393422" y="80772"/>
                </a:lnTo>
                <a:lnTo>
                  <a:pt x="416698" y="67056"/>
                </a:lnTo>
                <a:close/>
              </a:path>
              <a:path w="472439" h="132714">
                <a:moveTo>
                  <a:pt x="472440" y="67056"/>
                </a:moveTo>
                <a:lnTo>
                  <a:pt x="365760" y="4572"/>
                </a:lnTo>
                <a:lnTo>
                  <a:pt x="359664" y="0"/>
                </a:lnTo>
                <a:lnTo>
                  <a:pt x="350520" y="3048"/>
                </a:lnTo>
                <a:lnTo>
                  <a:pt x="345948" y="9144"/>
                </a:lnTo>
                <a:lnTo>
                  <a:pt x="342900" y="16764"/>
                </a:lnTo>
                <a:lnTo>
                  <a:pt x="344424" y="25908"/>
                </a:lnTo>
                <a:lnTo>
                  <a:pt x="352044" y="28956"/>
                </a:lnTo>
                <a:lnTo>
                  <a:pt x="393422" y="53340"/>
                </a:lnTo>
                <a:lnTo>
                  <a:pt x="445008" y="53340"/>
                </a:lnTo>
                <a:lnTo>
                  <a:pt x="445008" y="83123"/>
                </a:lnTo>
                <a:lnTo>
                  <a:pt x="472440" y="67056"/>
                </a:lnTo>
                <a:close/>
              </a:path>
              <a:path w="472439" h="132714">
                <a:moveTo>
                  <a:pt x="445008" y="83123"/>
                </a:moveTo>
                <a:lnTo>
                  <a:pt x="445008" y="80772"/>
                </a:lnTo>
                <a:lnTo>
                  <a:pt x="393422" y="80772"/>
                </a:lnTo>
                <a:lnTo>
                  <a:pt x="352044" y="105156"/>
                </a:lnTo>
                <a:lnTo>
                  <a:pt x="344424" y="108204"/>
                </a:lnTo>
                <a:lnTo>
                  <a:pt x="342900" y="117348"/>
                </a:lnTo>
                <a:lnTo>
                  <a:pt x="345948" y="124968"/>
                </a:lnTo>
                <a:lnTo>
                  <a:pt x="350520" y="131064"/>
                </a:lnTo>
                <a:lnTo>
                  <a:pt x="359664" y="132588"/>
                </a:lnTo>
                <a:lnTo>
                  <a:pt x="365760" y="129540"/>
                </a:lnTo>
                <a:lnTo>
                  <a:pt x="445008" y="83123"/>
                </a:lnTo>
                <a:close/>
              </a:path>
              <a:path w="472439" h="132714">
                <a:moveTo>
                  <a:pt x="445008" y="80772"/>
                </a:moveTo>
                <a:lnTo>
                  <a:pt x="445008" y="53340"/>
                </a:lnTo>
                <a:lnTo>
                  <a:pt x="393422" y="53340"/>
                </a:lnTo>
                <a:lnTo>
                  <a:pt x="416698" y="67056"/>
                </a:lnTo>
                <a:lnTo>
                  <a:pt x="437388" y="54864"/>
                </a:lnTo>
                <a:lnTo>
                  <a:pt x="437388" y="80772"/>
                </a:lnTo>
                <a:lnTo>
                  <a:pt x="445008" y="80772"/>
                </a:lnTo>
                <a:close/>
              </a:path>
              <a:path w="472439" h="132714">
                <a:moveTo>
                  <a:pt x="437388" y="80772"/>
                </a:moveTo>
                <a:lnTo>
                  <a:pt x="437388" y="79248"/>
                </a:lnTo>
                <a:lnTo>
                  <a:pt x="416698" y="67056"/>
                </a:lnTo>
                <a:lnTo>
                  <a:pt x="393422" y="80772"/>
                </a:lnTo>
                <a:lnTo>
                  <a:pt x="437388" y="80772"/>
                </a:lnTo>
                <a:close/>
              </a:path>
              <a:path w="472439" h="132714">
                <a:moveTo>
                  <a:pt x="437388" y="79248"/>
                </a:moveTo>
                <a:lnTo>
                  <a:pt x="437388" y="54864"/>
                </a:lnTo>
                <a:lnTo>
                  <a:pt x="416698" y="67056"/>
                </a:lnTo>
                <a:lnTo>
                  <a:pt x="437388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38734" y="3015995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35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02870" y="3177540"/>
            <a:ext cx="472440" cy="132715"/>
          </a:xfrm>
          <a:custGeom>
            <a:avLst/>
            <a:gdLst/>
            <a:ahLst/>
            <a:cxnLst/>
            <a:rect l="l" t="t" r="r" b="b"/>
            <a:pathLst>
              <a:path w="472439" h="132714">
                <a:moveTo>
                  <a:pt x="416698" y="67056"/>
                </a:moveTo>
                <a:lnTo>
                  <a:pt x="393422" y="53340"/>
                </a:lnTo>
                <a:lnTo>
                  <a:pt x="0" y="53340"/>
                </a:lnTo>
                <a:lnTo>
                  <a:pt x="0" y="80772"/>
                </a:lnTo>
                <a:lnTo>
                  <a:pt x="393422" y="80772"/>
                </a:lnTo>
                <a:lnTo>
                  <a:pt x="416698" y="67056"/>
                </a:lnTo>
                <a:close/>
              </a:path>
              <a:path w="472439" h="132714">
                <a:moveTo>
                  <a:pt x="472440" y="67056"/>
                </a:moveTo>
                <a:lnTo>
                  <a:pt x="365760" y="4572"/>
                </a:lnTo>
                <a:lnTo>
                  <a:pt x="359664" y="0"/>
                </a:lnTo>
                <a:lnTo>
                  <a:pt x="350520" y="3048"/>
                </a:lnTo>
                <a:lnTo>
                  <a:pt x="345948" y="9144"/>
                </a:lnTo>
                <a:lnTo>
                  <a:pt x="342900" y="16764"/>
                </a:lnTo>
                <a:lnTo>
                  <a:pt x="344424" y="25908"/>
                </a:lnTo>
                <a:lnTo>
                  <a:pt x="352044" y="28956"/>
                </a:lnTo>
                <a:lnTo>
                  <a:pt x="393422" y="53340"/>
                </a:lnTo>
                <a:lnTo>
                  <a:pt x="445008" y="53340"/>
                </a:lnTo>
                <a:lnTo>
                  <a:pt x="445008" y="83123"/>
                </a:lnTo>
                <a:lnTo>
                  <a:pt x="472440" y="67056"/>
                </a:lnTo>
                <a:close/>
              </a:path>
              <a:path w="472439" h="132714">
                <a:moveTo>
                  <a:pt x="445008" y="83123"/>
                </a:moveTo>
                <a:lnTo>
                  <a:pt x="445008" y="80772"/>
                </a:lnTo>
                <a:lnTo>
                  <a:pt x="393422" y="80772"/>
                </a:lnTo>
                <a:lnTo>
                  <a:pt x="352044" y="105156"/>
                </a:lnTo>
                <a:lnTo>
                  <a:pt x="344424" y="108204"/>
                </a:lnTo>
                <a:lnTo>
                  <a:pt x="342900" y="117348"/>
                </a:lnTo>
                <a:lnTo>
                  <a:pt x="345948" y="124968"/>
                </a:lnTo>
                <a:lnTo>
                  <a:pt x="350520" y="131064"/>
                </a:lnTo>
                <a:lnTo>
                  <a:pt x="359664" y="132588"/>
                </a:lnTo>
                <a:lnTo>
                  <a:pt x="365760" y="129540"/>
                </a:lnTo>
                <a:lnTo>
                  <a:pt x="445008" y="83123"/>
                </a:lnTo>
                <a:close/>
              </a:path>
              <a:path w="472439" h="132714">
                <a:moveTo>
                  <a:pt x="445008" y="80772"/>
                </a:moveTo>
                <a:lnTo>
                  <a:pt x="445008" y="53340"/>
                </a:lnTo>
                <a:lnTo>
                  <a:pt x="393422" y="53340"/>
                </a:lnTo>
                <a:lnTo>
                  <a:pt x="416698" y="67056"/>
                </a:lnTo>
                <a:lnTo>
                  <a:pt x="437388" y="54864"/>
                </a:lnTo>
                <a:lnTo>
                  <a:pt x="437388" y="80772"/>
                </a:lnTo>
                <a:lnTo>
                  <a:pt x="445008" y="80772"/>
                </a:lnTo>
                <a:close/>
              </a:path>
              <a:path w="472439" h="132714">
                <a:moveTo>
                  <a:pt x="437388" y="80772"/>
                </a:moveTo>
                <a:lnTo>
                  <a:pt x="437388" y="79248"/>
                </a:lnTo>
                <a:lnTo>
                  <a:pt x="416698" y="67056"/>
                </a:lnTo>
                <a:lnTo>
                  <a:pt x="393422" y="80772"/>
                </a:lnTo>
                <a:lnTo>
                  <a:pt x="437388" y="80772"/>
                </a:lnTo>
                <a:close/>
              </a:path>
              <a:path w="472439" h="132714">
                <a:moveTo>
                  <a:pt x="437388" y="79248"/>
                </a:moveTo>
                <a:lnTo>
                  <a:pt x="437388" y="54864"/>
                </a:lnTo>
                <a:lnTo>
                  <a:pt x="416698" y="67056"/>
                </a:lnTo>
                <a:lnTo>
                  <a:pt x="437388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038734" y="3244595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35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02870" y="3406140"/>
            <a:ext cx="472440" cy="132715"/>
          </a:xfrm>
          <a:custGeom>
            <a:avLst/>
            <a:gdLst/>
            <a:ahLst/>
            <a:cxnLst/>
            <a:rect l="l" t="t" r="r" b="b"/>
            <a:pathLst>
              <a:path w="472439" h="132714">
                <a:moveTo>
                  <a:pt x="416698" y="67056"/>
                </a:moveTo>
                <a:lnTo>
                  <a:pt x="393422" y="53340"/>
                </a:lnTo>
                <a:lnTo>
                  <a:pt x="0" y="53340"/>
                </a:lnTo>
                <a:lnTo>
                  <a:pt x="0" y="80772"/>
                </a:lnTo>
                <a:lnTo>
                  <a:pt x="393422" y="80772"/>
                </a:lnTo>
                <a:lnTo>
                  <a:pt x="416698" y="67056"/>
                </a:lnTo>
                <a:close/>
              </a:path>
              <a:path w="472439" h="132714">
                <a:moveTo>
                  <a:pt x="472440" y="67056"/>
                </a:moveTo>
                <a:lnTo>
                  <a:pt x="365760" y="4572"/>
                </a:lnTo>
                <a:lnTo>
                  <a:pt x="359664" y="0"/>
                </a:lnTo>
                <a:lnTo>
                  <a:pt x="350520" y="3048"/>
                </a:lnTo>
                <a:lnTo>
                  <a:pt x="345948" y="9144"/>
                </a:lnTo>
                <a:lnTo>
                  <a:pt x="342900" y="16764"/>
                </a:lnTo>
                <a:lnTo>
                  <a:pt x="344424" y="25908"/>
                </a:lnTo>
                <a:lnTo>
                  <a:pt x="352044" y="28956"/>
                </a:lnTo>
                <a:lnTo>
                  <a:pt x="393422" y="53340"/>
                </a:lnTo>
                <a:lnTo>
                  <a:pt x="445008" y="53340"/>
                </a:lnTo>
                <a:lnTo>
                  <a:pt x="445008" y="83123"/>
                </a:lnTo>
                <a:lnTo>
                  <a:pt x="472440" y="67056"/>
                </a:lnTo>
                <a:close/>
              </a:path>
              <a:path w="472439" h="132714">
                <a:moveTo>
                  <a:pt x="445008" y="83123"/>
                </a:moveTo>
                <a:lnTo>
                  <a:pt x="445008" y="80772"/>
                </a:lnTo>
                <a:lnTo>
                  <a:pt x="393422" y="80772"/>
                </a:lnTo>
                <a:lnTo>
                  <a:pt x="352044" y="105156"/>
                </a:lnTo>
                <a:lnTo>
                  <a:pt x="344424" y="108204"/>
                </a:lnTo>
                <a:lnTo>
                  <a:pt x="342900" y="117348"/>
                </a:lnTo>
                <a:lnTo>
                  <a:pt x="345948" y="124968"/>
                </a:lnTo>
                <a:lnTo>
                  <a:pt x="350520" y="131064"/>
                </a:lnTo>
                <a:lnTo>
                  <a:pt x="359664" y="132588"/>
                </a:lnTo>
                <a:lnTo>
                  <a:pt x="365760" y="129540"/>
                </a:lnTo>
                <a:lnTo>
                  <a:pt x="445008" y="83123"/>
                </a:lnTo>
                <a:close/>
              </a:path>
              <a:path w="472439" h="132714">
                <a:moveTo>
                  <a:pt x="445008" y="80772"/>
                </a:moveTo>
                <a:lnTo>
                  <a:pt x="445008" y="53340"/>
                </a:lnTo>
                <a:lnTo>
                  <a:pt x="393422" y="53340"/>
                </a:lnTo>
                <a:lnTo>
                  <a:pt x="416698" y="67056"/>
                </a:lnTo>
                <a:lnTo>
                  <a:pt x="437388" y="54864"/>
                </a:lnTo>
                <a:lnTo>
                  <a:pt x="437388" y="80772"/>
                </a:lnTo>
                <a:lnTo>
                  <a:pt x="445008" y="80772"/>
                </a:lnTo>
                <a:close/>
              </a:path>
              <a:path w="472439" h="132714">
                <a:moveTo>
                  <a:pt x="437388" y="80772"/>
                </a:moveTo>
                <a:lnTo>
                  <a:pt x="437388" y="79248"/>
                </a:lnTo>
                <a:lnTo>
                  <a:pt x="416698" y="67056"/>
                </a:lnTo>
                <a:lnTo>
                  <a:pt x="393422" y="80772"/>
                </a:lnTo>
                <a:lnTo>
                  <a:pt x="437388" y="80772"/>
                </a:lnTo>
                <a:close/>
              </a:path>
              <a:path w="472439" h="132714">
                <a:moveTo>
                  <a:pt x="437388" y="79248"/>
                </a:moveTo>
                <a:lnTo>
                  <a:pt x="437388" y="54864"/>
                </a:lnTo>
                <a:lnTo>
                  <a:pt x="416698" y="67056"/>
                </a:lnTo>
                <a:lnTo>
                  <a:pt x="437388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038734" y="3473195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35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02870" y="3634740"/>
            <a:ext cx="472440" cy="132715"/>
          </a:xfrm>
          <a:custGeom>
            <a:avLst/>
            <a:gdLst/>
            <a:ahLst/>
            <a:cxnLst/>
            <a:rect l="l" t="t" r="r" b="b"/>
            <a:pathLst>
              <a:path w="472439" h="132714">
                <a:moveTo>
                  <a:pt x="416698" y="67056"/>
                </a:moveTo>
                <a:lnTo>
                  <a:pt x="393422" y="53340"/>
                </a:lnTo>
                <a:lnTo>
                  <a:pt x="0" y="53340"/>
                </a:lnTo>
                <a:lnTo>
                  <a:pt x="0" y="80772"/>
                </a:lnTo>
                <a:lnTo>
                  <a:pt x="393422" y="80772"/>
                </a:lnTo>
                <a:lnTo>
                  <a:pt x="416698" y="67056"/>
                </a:lnTo>
                <a:close/>
              </a:path>
              <a:path w="472439" h="132714">
                <a:moveTo>
                  <a:pt x="472440" y="67056"/>
                </a:moveTo>
                <a:lnTo>
                  <a:pt x="365760" y="4572"/>
                </a:lnTo>
                <a:lnTo>
                  <a:pt x="359664" y="0"/>
                </a:lnTo>
                <a:lnTo>
                  <a:pt x="350520" y="3048"/>
                </a:lnTo>
                <a:lnTo>
                  <a:pt x="345948" y="9144"/>
                </a:lnTo>
                <a:lnTo>
                  <a:pt x="342900" y="16764"/>
                </a:lnTo>
                <a:lnTo>
                  <a:pt x="344424" y="25908"/>
                </a:lnTo>
                <a:lnTo>
                  <a:pt x="352044" y="28956"/>
                </a:lnTo>
                <a:lnTo>
                  <a:pt x="393422" y="53340"/>
                </a:lnTo>
                <a:lnTo>
                  <a:pt x="445008" y="53340"/>
                </a:lnTo>
                <a:lnTo>
                  <a:pt x="445008" y="83123"/>
                </a:lnTo>
                <a:lnTo>
                  <a:pt x="472440" y="67056"/>
                </a:lnTo>
                <a:close/>
              </a:path>
              <a:path w="472439" h="132714">
                <a:moveTo>
                  <a:pt x="445008" y="83123"/>
                </a:moveTo>
                <a:lnTo>
                  <a:pt x="445008" y="80772"/>
                </a:lnTo>
                <a:lnTo>
                  <a:pt x="393422" y="80772"/>
                </a:lnTo>
                <a:lnTo>
                  <a:pt x="352044" y="105156"/>
                </a:lnTo>
                <a:lnTo>
                  <a:pt x="344424" y="108204"/>
                </a:lnTo>
                <a:lnTo>
                  <a:pt x="342900" y="117348"/>
                </a:lnTo>
                <a:lnTo>
                  <a:pt x="345948" y="124968"/>
                </a:lnTo>
                <a:lnTo>
                  <a:pt x="350520" y="131064"/>
                </a:lnTo>
                <a:lnTo>
                  <a:pt x="359664" y="132588"/>
                </a:lnTo>
                <a:lnTo>
                  <a:pt x="365760" y="129540"/>
                </a:lnTo>
                <a:lnTo>
                  <a:pt x="445008" y="83123"/>
                </a:lnTo>
                <a:close/>
              </a:path>
              <a:path w="472439" h="132714">
                <a:moveTo>
                  <a:pt x="445008" y="80772"/>
                </a:moveTo>
                <a:lnTo>
                  <a:pt x="445008" y="53340"/>
                </a:lnTo>
                <a:lnTo>
                  <a:pt x="393422" y="53340"/>
                </a:lnTo>
                <a:lnTo>
                  <a:pt x="416698" y="67056"/>
                </a:lnTo>
                <a:lnTo>
                  <a:pt x="437388" y="54864"/>
                </a:lnTo>
                <a:lnTo>
                  <a:pt x="437388" y="80772"/>
                </a:lnTo>
                <a:lnTo>
                  <a:pt x="445008" y="80772"/>
                </a:lnTo>
                <a:close/>
              </a:path>
              <a:path w="472439" h="132714">
                <a:moveTo>
                  <a:pt x="437388" y="80772"/>
                </a:moveTo>
                <a:lnTo>
                  <a:pt x="437388" y="79248"/>
                </a:lnTo>
                <a:lnTo>
                  <a:pt x="416698" y="67056"/>
                </a:lnTo>
                <a:lnTo>
                  <a:pt x="393422" y="80772"/>
                </a:lnTo>
                <a:lnTo>
                  <a:pt x="437388" y="80772"/>
                </a:lnTo>
                <a:close/>
              </a:path>
              <a:path w="472439" h="132714">
                <a:moveTo>
                  <a:pt x="437388" y="79248"/>
                </a:moveTo>
                <a:lnTo>
                  <a:pt x="437388" y="54864"/>
                </a:lnTo>
                <a:lnTo>
                  <a:pt x="416698" y="67056"/>
                </a:lnTo>
                <a:lnTo>
                  <a:pt x="437388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38734" y="3701795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35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02870" y="3863340"/>
            <a:ext cx="472440" cy="132715"/>
          </a:xfrm>
          <a:custGeom>
            <a:avLst/>
            <a:gdLst/>
            <a:ahLst/>
            <a:cxnLst/>
            <a:rect l="l" t="t" r="r" b="b"/>
            <a:pathLst>
              <a:path w="472439" h="132714">
                <a:moveTo>
                  <a:pt x="416698" y="67056"/>
                </a:moveTo>
                <a:lnTo>
                  <a:pt x="393422" y="53340"/>
                </a:lnTo>
                <a:lnTo>
                  <a:pt x="0" y="53340"/>
                </a:lnTo>
                <a:lnTo>
                  <a:pt x="0" y="80772"/>
                </a:lnTo>
                <a:lnTo>
                  <a:pt x="393422" y="80772"/>
                </a:lnTo>
                <a:lnTo>
                  <a:pt x="416698" y="67056"/>
                </a:lnTo>
                <a:close/>
              </a:path>
              <a:path w="472439" h="132714">
                <a:moveTo>
                  <a:pt x="472440" y="67056"/>
                </a:moveTo>
                <a:lnTo>
                  <a:pt x="365760" y="4572"/>
                </a:lnTo>
                <a:lnTo>
                  <a:pt x="359664" y="0"/>
                </a:lnTo>
                <a:lnTo>
                  <a:pt x="350520" y="3048"/>
                </a:lnTo>
                <a:lnTo>
                  <a:pt x="345948" y="9144"/>
                </a:lnTo>
                <a:lnTo>
                  <a:pt x="342900" y="16764"/>
                </a:lnTo>
                <a:lnTo>
                  <a:pt x="344424" y="25908"/>
                </a:lnTo>
                <a:lnTo>
                  <a:pt x="352044" y="28956"/>
                </a:lnTo>
                <a:lnTo>
                  <a:pt x="393422" y="53340"/>
                </a:lnTo>
                <a:lnTo>
                  <a:pt x="445008" y="53340"/>
                </a:lnTo>
                <a:lnTo>
                  <a:pt x="445008" y="83123"/>
                </a:lnTo>
                <a:lnTo>
                  <a:pt x="472440" y="67056"/>
                </a:lnTo>
                <a:close/>
              </a:path>
              <a:path w="472439" h="132714">
                <a:moveTo>
                  <a:pt x="445008" y="83123"/>
                </a:moveTo>
                <a:lnTo>
                  <a:pt x="445008" y="80772"/>
                </a:lnTo>
                <a:lnTo>
                  <a:pt x="393422" y="80772"/>
                </a:lnTo>
                <a:lnTo>
                  <a:pt x="352044" y="105156"/>
                </a:lnTo>
                <a:lnTo>
                  <a:pt x="344424" y="108204"/>
                </a:lnTo>
                <a:lnTo>
                  <a:pt x="342900" y="117348"/>
                </a:lnTo>
                <a:lnTo>
                  <a:pt x="345948" y="124968"/>
                </a:lnTo>
                <a:lnTo>
                  <a:pt x="350520" y="131064"/>
                </a:lnTo>
                <a:lnTo>
                  <a:pt x="359664" y="132588"/>
                </a:lnTo>
                <a:lnTo>
                  <a:pt x="365760" y="129540"/>
                </a:lnTo>
                <a:lnTo>
                  <a:pt x="445008" y="83123"/>
                </a:lnTo>
                <a:close/>
              </a:path>
              <a:path w="472439" h="132714">
                <a:moveTo>
                  <a:pt x="445008" y="80772"/>
                </a:moveTo>
                <a:lnTo>
                  <a:pt x="445008" y="53340"/>
                </a:lnTo>
                <a:lnTo>
                  <a:pt x="393422" y="53340"/>
                </a:lnTo>
                <a:lnTo>
                  <a:pt x="416698" y="67056"/>
                </a:lnTo>
                <a:lnTo>
                  <a:pt x="437388" y="54864"/>
                </a:lnTo>
                <a:lnTo>
                  <a:pt x="437388" y="80772"/>
                </a:lnTo>
                <a:lnTo>
                  <a:pt x="445008" y="80772"/>
                </a:lnTo>
                <a:close/>
              </a:path>
              <a:path w="472439" h="132714">
                <a:moveTo>
                  <a:pt x="437388" y="80772"/>
                </a:moveTo>
                <a:lnTo>
                  <a:pt x="437388" y="79248"/>
                </a:lnTo>
                <a:lnTo>
                  <a:pt x="416698" y="67056"/>
                </a:lnTo>
                <a:lnTo>
                  <a:pt x="393422" y="80772"/>
                </a:lnTo>
                <a:lnTo>
                  <a:pt x="437388" y="80772"/>
                </a:lnTo>
                <a:close/>
              </a:path>
              <a:path w="472439" h="132714">
                <a:moveTo>
                  <a:pt x="437388" y="79248"/>
                </a:moveTo>
                <a:lnTo>
                  <a:pt x="437388" y="54864"/>
                </a:lnTo>
                <a:lnTo>
                  <a:pt x="416698" y="67056"/>
                </a:lnTo>
                <a:lnTo>
                  <a:pt x="437388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038734" y="3930395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35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02870" y="4091940"/>
            <a:ext cx="472440" cy="132715"/>
          </a:xfrm>
          <a:custGeom>
            <a:avLst/>
            <a:gdLst/>
            <a:ahLst/>
            <a:cxnLst/>
            <a:rect l="l" t="t" r="r" b="b"/>
            <a:pathLst>
              <a:path w="472439" h="132714">
                <a:moveTo>
                  <a:pt x="416698" y="67056"/>
                </a:moveTo>
                <a:lnTo>
                  <a:pt x="393422" y="53340"/>
                </a:lnTo>
                <a:lnTo>
                  <a:pt x="0" y="53340"/>
                </a:lnTo>
                <a:lnTo>
                  <a:pt x="0" y="80772"/>
                </a:lnTo>
                <a:lnTo>
                  <a:pt x="393422" y="80772"/>
                </a:lnTo>
                <a:lnTo>
                  <a:pt x="416698" y="67056"/>
                </a:lnTo>
                <a:close/>
              </a:path>
              <a:path w="472439" h="132714">
                <a:moveTo>
                  <a:pt x="472440" y="67056"/>
                </a:moveTo>
                <a:lnTo>
                  <a:pt x="365760" y="4572"/>
                </a:lnTo>
                <a:lnTo>
                  <a:pt x="359664" y="0"/>
                </a:lnTo>
                <a:lnTo>
                  <a:pt x="350520" y="3048"/>
                </a:lnTo>
                <a:lnTo>
                  <a:pt x="345948" y="9144"/>
                </a:lnTo>
                <a:lnTo>
                  <a:pt x="342900" y="16764"/>
                </a:lnTo>
                <a:lnTo>
                  <a:pt x="344424" y="25908"/>
                </a:lnTo>
                <a:lnTo>
                  <a:pt x="352044" y="28956"/>
                </a:lnTo>
                <a:lnTo>
                  <a:pt x="393422" y="53340"/>
                </a:lnTo>
                <a:lnTo>
                  <a:pt x="445008" y="53340"/>
                </a:lnTo>
                <a:lnTo>
                  <a:pt x="445008" y="83123"/>
                </a:lnTo>
                <a:lnTo>
                  <a:pt x="472440" y="67056"/>
                </a:lnTo>
                <a:close/>
              </a:path>
              <a:path w="472439" h="132714">
                <a:moveTo>
                  <a:pt x="445008" y="83123"/>
                </a:moveTo>
                <a:lnTo>
                  <a:pt x="445008" y="80772"/>
                </a:lnTo>
                <a:lnTo>
                  <a:pt x="393422" y="80772"/>
                </a:lnTo>
                <a:lnTo>
                  <a:pt x="352044" y="105156"/>
                </a:lnTo>
                <a:lnTo>
                  <a:pt x="344424" y="108204"/>
                </a:lnTo>
                <a:lnTo>
                  <a:pt x="342900" y="117348"/>
                </a:lnTo>
                <a:lnTo>
                  <a:pt x="345948" y="124968"/>
                </a:lnTo>
                <a:lnTo>
                  <a:pt x="350520" y="131064"/>
                </a:lnTo>
                <a:lnTo>
                  <a:pt x="359664" y="132588"/>
                </a:lnTo>
                <a:lnTo>
                  <a:pt x="365760" y="129540"/>
                </a:lnTo>
                <a:lnTo>
                  <a:pt x="445008" y="83123"/>
                </a:lnTo>
                <a:close/>
              </a:path>
              <a:path w="472439" h="132714">
                <a:moveTo>
                  <a:pt x="445008" y="80772"/>
                </a:moveTo>
                <a:lnTo>
                  <a:pt x="445008" y="53340"/>
                </a:lnTo>
                <a:lnTo>
                  <a:pt x="393422" y="53340"/>
                </a:lnTo>
                <a:lnTo>
                  <a:pt x="416698" y="67056"/>
                </a:lnTo>
                <a:lnTo>
                  <a:pt x="437388" y="54864"/>
                </a:lnTo>
                <a:lnTo>
                  <a:pt x="437388" y="80772"/>
                </a:lnTo>
                <a:lnTo>
                  <a:pt x="445008" y="80772"/>
                </a:lnTo>
                <a:close/>
              </a:path>
              <a:path w="472439" h="132714">
                <a:moveTo>
                  <a:pt x="437388" y="80772"/>
                </a:moveTo>
                <a:lnTo>
                  <a:pt x="437388" y="79248"/>
                </a:lnTo>
                <a:lnTo>
                  <a:pt x="416698" y="67056"/>
                </a:lnTo>
                <a:lnTo>
                  <a:pt x="393422" y="80772"/>
                </a:lnTo>
                <a:lnTo>
                  <a:pt x="437388" y="80772"/>
                </a:lnTo>
                <a:close/>
              </a:path>
              <a:path w="472439" h="132714">
                <a:moveTo>
                  <a:pt x="437388" y="79248"/>
                </a:moveTo>
                <a:lnTo>
                  <a:pt x="437388" y="54864"/>
                </a:lnTo>
                <a:lnTo>
                  <a:pt x="416698" y="67056"/>
                </a:lnTo>
                <a:lnTo>
                  <a:pt x="437388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038734" y="4158995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35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602870" y="4320540"/>
            <a:ext cx="472440" cy="132715"/>
          </a:xfrm>
          <a:custGeom>
            <a:avLst/>
            <a:gdLst/>
            <a:ahLst/>
            <a:cxnLst/>
            <a:rect l="l" t="t" r="r" b="b"/>
            <a:pathLst>
              <a:path w="472439" h="132714">
                <a:moveTo>
                  <a:pt x="416698" y="67056"/>
                </a:moveTo>
                <a:lnTo>
                  <a:pt x="393422" y="53340"/>
                </a:lnTo>
                <a:lnTo>
                  <a:pt x="0" y="53340"/>
                </a:lnTo>
                <a:lnTo>
                  <a:pt x="0" y="80772"/>
                </a:lnTo>
                <a:lnTo>
                  <a:pt x="393422" y="80772"/>
                </a:lnTo>
                <a:lnTo>
                  <a:pt x="416698" y="67056"/>
                </a:lnTo>
                <a:close/>
              </a:path>
              <a:path w="472439" h="132714">
                <a:moveTo>
                  <a:pt x="472440" y="67056"/>
                </a:moveTo>
                <a:lnTo>
                  <a:pt x="365760" y="4572"/>
                </a:lnTo>
                <a:lnTo>
                  <a:pt x="359664" y="0"/>
                </a:lnTo>
                <a:lnTo>
                  <a:pt x="350520" y="3048"/>
                </a:lnTo>
                <a:lnTo>
                  <a:pt x="345948" y="9144"/>
                </a:lnTo>
                <a:lnTo>
                  <a:pt x="342900" y="16764"/>
                </a:lnTo>
                <a:lnTo>
                  <a:pt x="344424" y="25908"/>
                </a:lnTo>
                <a:lnTo>
                  <a:pt x="352044" y="28956"/>
                </a:lnTo>
                <a:lnTo>
                  <a:pt x="393422" y="53340"/>
                </a:lnTo>
                <a:lnTo>
                  <a:pt x="445008" y="53340"/>
                </a:lnTo>
                <a:lnTo>
                  <a:pt x="445008" y="83123"/>
                </a:lnTo>
                <a:lnTo>
                  <a:pt x="472440" y="67056"/>
                </a:lnTo>
                <a:close/>
              </a:path>
              <a:path w="472439" h="132714">
                <a:moveTo>
                  <a:pt x="445008" y="83123"/>
                </a:moveTo>
                <a:lnTo>
                  <a:pt x="445008" y="80772"/>
                </a:lnTo>
                <a:lnTo>
                  <a:pt x="393422" y="80772"/>
                </a:lnTo>
                <a:lnTo>
                  <a:pt x="352044" y="105156"/>
                </a:lnTo>
                <a:lnTo>
                  <a:pt x="344424" y="108204"/>
                </a:lnTo>
                <a:lnTo>
                  <a:pt x="342900" y="117348"/>
                </a:lnTo>
                <a:lnTo>
                  <a:pt x="345948" y="124968"/>
                </a:lnTo>
                <a:lnTo>
                  <a:pt x="350520" y="131064"/>
                </a:lnTo>
                <a:lnTo>
                  <a:pt x="359664" y="132588"/>
                </a:lnTo>
                <a:lnTo>
                  <a:pt x="365760" y="129540"/>
                </a:lnTo>
                <a:lnTo>
                  <a:pt x="445008" y="83123"/>
                </a:lnTo>
                <a:close/>
              </a:path>
              <a:path w="472439" h="132714">
                <a:moveTo>
                  <a:pt x="445008" y="80772"/>
                </a:moveTo>
                <a:lnTo>
                  <a:pt x="445008" y="53340"/>
                </a:lnTo>
                <a:lnTo>
                  <a:pt x="393422" y="53340"/>
                </a:lnTo>
                <a:lnTo>
                  <a:pt x="416698" y="67056"/>
                </a:lnTo>
                <a:lnTo>
                  <a:pt x="437388" y="54864"/>
                </a:lnTo>
                <a:lnTo>
                  <a:pt x="437388" y="80772"/>
                </a:lnTo>
                <a:lnTo>
                  <a:pt x="445008" y="80772"/>
                </a:lnTo>
                <a:close/>
              </a:path>
              <a:path w="472439" h="132714">
                <a:moveTo>
                  <a:pt x="437388" y="80772"/>
                </a:moveTo>
                <a:lnTo>
                  <a:pt x="437388" y="79248"/>
                </a:lnTo>
                <a:lnTo>
                  <a:pt x="416698" y="67056"/>
                </a:lnTo>
                <a:lnTo>
                  <a:pt x="393422" y="80772"/>
                </a:lnTo>
                <a:lnTo>
                  <a:pt x="437388" y="80772"/>
                </a:lnTo>
                <a:close/>
              </a:path>
              <a:path w="472439" h="132714">
                <a:moveTo>
                  <a:pt x="437388" y="79248"/>
                </a:moveTo>
                <a:lnTo>
                  <a:pt x="437388" y="54864"/>
                </a:lnTo>
                <a:lnTo>
                  <a:pt x="416698" y="67056"/>
                </a:lnTo>
                <a:lnTo>
                  <a:pt x="437388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038734" y="4387595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35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02870" y="4549140"/>
            <a:ext cx="472440" cy="132715"/>
          </a:xfrm>
          <a:custGeom>
            <a:avLst/>
            <a:gdLst/>
            <a:ahLst/>
            <a:cxnLst/>
            <a:rect l="l" t="t" r="r" b="b"/>
            <a:pathLst>
              <a:path w="472439" h="132714">
                <a:moveTo>
                  <a:pt x="416698" y="67056"/>
                </a:moveTo>
                <a:lnTo>
                  <a:pt x="393422" y="53340"/>
                </a:lnTo>
                <a:lnTo>
                  <a:pt x="0" y="53340"/>
                </a:lnTo>
                <a:lnTo>
                  <a:pt x="0" y="80772"/>
                </a:lnTo>
                <a:lnTo>
                  <a:pt x="393422" y="80772"/>
                </a:lnTo>
                <a:lnTo>
                  <a:pt x="416698" y="67056"/>
                </a:lnTo>
                <a:close/>
              </a:path>
              <a:path w="472439" h="132714">
                <a:moveTo>
                  <a:pt x="472440" y="67056"/>
                </a:moveTo>
                <a:lnTo>
                  <a:pt x="365760" y="4572"/>
                </a:lnTo>
                <a:lnTo>
                  <a:pt x="359664" y="0"/>
                </a:lnTo>
                <a:lnTo>
                  <a:pt x="350520" y="3048"/>
                </a:lnTo>
                <a:lnTo>
                  <a:pt x="345948" y="9144"/>
                </a:lnTo>
                <a:lnTo>
                  <a:pt x="342900" y="16764"/>
                </a:lnTo>
                <a:lnTo>
                  <a:pt x="344424" y="25908"/>
                </a:lnTo>
                <a:lnTo>
                  <a:pt x="352044" y="28956"/>
                </a:lnTo>
                <a:lnTo>
                  <a:pt x="393422" y="53340"/>
                </a:lnTo>
                <a:lnTo>
                  <a:pt x="445008" y="53340"/>
                </a:lnTo>
                <a:lnTo>
                  <a:pt x="445008" y="83123"/>
                </a:lnTo>
                <a:lnTo>
                  <a:pt x="472440" y="67056"/>
                </a:lnTo>
                <a:close/>
              </a:path>
              <a:path w="472439" h="132714">
                <a:moveTo>
                  <a:pt x="445008" y="83123"/>
                </a:moveTo>
                <a:lnTo>
                  <a:pt x="445008" y="80772"/>
                </a:lnTo>
                <a:lnTo>
                  <a:pt x="393422" y="80772"/>
                </a:lnTo>
                <a:lnTo>
                  <a:pt x="352044" y="105156"/>
                </a:lnTo>
                <a:lnTo>
                  <a:pt x="344424" y="108204"/>
                </a:lnTo>
                <a:lnTo>
                  <a:pt x="342900" y="117348"/>
                </a:lnTo>
                <a:lnTo>
                  <a:pt x="345948" y="124968"/>
                </a:lnTo>
                <a:lnTo>
                  <a:pt x="350520" y="131064"/>
                </a:lnTo>
                <a:lnTo>
                  <a:pt x="359664" y="132588"/>
                </a:lnTo>
                <a:lnTo>
                  <a:pt x="365760" y="129540"/>
                </a:lnTo>
                <a:lnTo>
                  <a:pt x="445008" y="83123"/>
                </a:lnTo>
                <a:close/>
              </a:path>
              <a:path w="472439" h="132714">
                <a:moveTo>
                  <a:pt x="445008" y="80772"/>
                </a:moveTo>
                <a:lnTo>
                  <a:pt x="445008" y="53340"/>
                </a:lnTo>
                <a:lnTo>
                  <a:pt x="393422" y="53340"/>
                </a:lnTo>
                <a:lnTo>
                  <a:pt x="416698" y="67056"/>
                </a:lnTo>
                <a:lnTo>
                  <a:pt x="437388" y="54864"/>
                </a:lnTo>
                <a:lnTo>
                  <a:pt x="437388" y="80772"/>
                </a:lnTo>
                <a:lnTo>
                  <a:pt x="445008" y="80772"/>
                </a:lnTo>
                <a:close/>
              </a:path>
              <a:path w="472439" h="132714">
                <a:moveTo>
                  <a:pt x="437388" y="80772"/>
                </a:moveTo>
                <a:lnTo>
                  <a:pt x="437388" y="79248"/>
                </a:lnTo>
                <a:lnTo>
                  <a:pt x="416698" y="67056"/>
                </a:lnTo>
                <a:lnTo>
                  <a:pt x="393422" y="80772"/>
                </a:lnTo>
                <a:lnTo>
                  <a:pt x="437388" y="80772"/>
                </a:lnTo>
                <a:close/>
              </a:path>
              <a:path w="472439" h="132714">
                <a:moveTo>
                  <a:pt x="437388" y="79248"/>
                </a:moveTo>
                <a:lnTo>
                  <a:pt x="437388" y="54864"/>
                </a:lnTo>
                <a:lnTo>
                  <a:pt x="416698" y="67056"/>
                </a:lnTo>
                <a:lnTo>
                  <a:pt x="437388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038734" y="4616195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35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02870" y="4777740"/>
            <a:ext cx="472440" cy="132715"/>
          </a:xfrm>
          <a:custGeom>
            <a:avLst/>
            <a:gdLst/>
            <a:ahLst/>
            <a:cxnLst/>
            <a:rect l="l" t="t" r="r" b="b"/>
            <a:pathLst>
              <a:path w="472439" h="132714">
                <a:moveTo>
                  <a:pt x="416698" y="67056"/>
                </a:moveTo>
                <a:lnTo>
                  <a:pt x="393422" y="53340"/>
                </a:lnTo>
                <a:lnTo>
                  <a:pt x="0" y="53340"/>
                </a:lnTo>
                <a:lnTo>
                  <a:pt x="0" y="80772"/>
                </a:lnTo>
                <a:lnTo>
                  <a:pt x="393422" y="80772"/>
                </a:lnTo>
                <a:lnTo>
                  <a:pt x="416698" y="67056"/>
                </a:lnTo>
                <a:close/>
              </a:path>
              <a:path w="472439" h="132714">
                <a:moveTo>
                  <a:pt x="472440" y="67056"/>
                </a:moveTo>
                <a:lnTo>
                  <a:pt x="365760" y="4572"/>
                </a:lnTo>
                <a:lnTo>
                  <a:pt x="359664" y="0"/>
                </a:lnTo>
                <a:lnTo>
                  <a:pt x="350520" y="3048"/>
                </a:lnTo>
                <a:lnTo>
                  <a:pt x="345948" y="9144"/>
                </a:lnTo>
                <a:lnTo>
                  <a:pt x="342900" y="16764"/>
                </a:lnTo>
                <a:lnTo>
                  <a:pt x="344424" y="25908"/>
                </a:lnTo>
                <a:lnTo>
                  <a:pt x="352044" y="28956"/>
                </a:lnTo>
                <a:lnTo>
                  <a:pt x="393422" y="53340"/>
                </a:lnTo>
                <a:lnTo>
                  <a:pt x="445008" y="53340"/>
                </a:lnTo>
                <a:lnTo>
                  <a:pt x="445008" y="83123"/>
                </a:lnTo>
                <a:lnTo>
                  <a:pt x="472440" y="67056"/>
                </a:lnTo>
                <a:close/>
              </a:path>
              <a:path w="472439" h="132714">
                <a:moveTo>
                  <a:pt x="445008" y="83123"/>
                </a:moveTo>
                <a:lnTo>
                  <a:pt x="445008" y="80772"/>
                </a:lnTo>
                <a:lnTo>
                  <a:pt x="393422" y="80772"/>
                </a:lnTo>
                <a:lnTo>
                  <a:pt x="352044" y="105156"/>
                </a:lnTo>
                <a:lnTo>
                  <a:pt x="344424" y="108204"/>
                </a:lnTo>
                <a:lnTo>
                  <a:pt x="342900" y="117348"/>
                </a:lnTo>
                <a:lnTo>
                  <a:pt x="345948" y="124968"/>
                </a:lnTo>
                <a:lnTo>
                  <a:pt x="350520" y="131064"/>
                </a:lnTo>
                <a:lnTo>
                  <a:pt x="359664" y="132588"/>
                </a:lnTo>
                <a:lnTo>
                  <a:pt x="365760" y="129540"/>
                </a:lnTo>
                <a:lnTo>
                  <a:pt x="445008" y="83123"/>
                </a:lnTo>
                <a:close/>
              </a:path>
              <a:path w="472439" h="132714">
                <a:moveTo>
                  <a:pt x="445008" y="80772"/>
                </a:moveTo>
                <a:lnTo>
                  <a:pt x="445008" y="53340"/>
                </a:lnTo>
                <a:lnTo>
                  <a:pt x="393422" y="53340"/>
                </a:lnTo>
                <a:lnTo>
                  <a:pt x="416698" y="67056"/>
                </a:lnTo>
                <a:lnTo>
                  <a:pt x="437388" y="54864"/>
                </a:lnTo>
                <a:lnTo>
                  <a:pt x="437388" y="80772"/>
                </a:lnTo>
                <a:lnTo>
                  <a:pt x="445008" y="80772"/>
                </a:lnTo>
                <a:close/>
              </a:path>
              <a:path w="472439" h="132714">
                <a:moveTo>
                  <a:pt x="437388" y="80772"/>
                </a:moveTo>
                <a:lnTo>
                  <a:pt x="437388" y="79248"/>
                </a:lnTo>
                <a:lnTo>
                  <a:pt x="416698" y="67056"/>
                </a:lnTo>
                <a:lnTo>
                  <a:pt x="393422" y="80772"/>
                </a:lnTo>
                <a:lnTo>
                  <a:pt x="437388" y="80772"/>
                </a:lnTo>
                <a:close/>
              </a:path>
              <a:path w="472439" h="132714">
                <a:moveTo>
                  <a:pt x="437388" y="79248"/>
                </a:moveTo>
                <a:lnTo>
                  <a:pt x="437388" y="54864"/>
                </a:lnTo>
                <a:lnTo>
                  <a:pt x="416698" y="67056"/>
                </a:lnTo>
                <a:lnTo>
                  <a:pt x="437388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38734" y="4844795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35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02870" y="5006340"/>
            <a:ext cx="472440" cy="132715"/>
          </a:xfrm>
          <a:custGeom>
            <a:avLst/>
            <a:gdLst/>
            <a:ahLst/>
            <a:cxnLst/>
            <a:rect l="l" t="t" r="r" b="b"/>
            <a:pathLst>
              <a:path w="472439" h="132714">
                <a:moveTo>
                  <a:pt x="416698" y="67056"/>
                </a:moveTo>
                <a:lnTo>
                  <a:pt x="393422" y="53340"/>
                </a:lnTo>
                <a:lnTo>
                  <a:pt x="0" y="53340"/>
                </a:lnTo>
                <a:lnTo>
                  <a:pt x="0" y="80772"/>
                </a:lnTo>
                <a:lnTo>
                  <a:pt x="393422" y="80772"/>
                </a:lnTo>
                <a:lnTo>
                  <a:pt x="416698" y="67056"/>
                </a:lnTo>
                <a:close/>
              </a:path>
              <a:path w="472439" h="132714">
                <a:moveTo>
                  <a:pt x="472440" y="67056"/>
                </a:moveTo>
                <a:lnTo>
                  <a:pt x="365760" y="4572"/>
                </a:lnTo>
                <a:lnTo>
                  <a:pt x="359664" y="0"/>
                </a:lnTo>
                <a:lnTo>
                  <a:pt x="350520" y="3048"/>
                </a:lnTo>
                <a:lnTo>
                  <a:pt x="345948" y="9144"/>
                </a:lnTo>
                <a:lnTo>
                  <a:pt x="342900" y="16764"/>
                </a:lnTo>
                <a:lnTo>
                  <a:pt x="344424" y="25908"/>
                </a:lnTo>
                <a:lnTo>
                  <a:pt x="352044" y="28956"/>
                </a:lnTo>
                <a:lnTo>
                  <a:pt x="393422" y="53340"/>
                </a:lnTo>
                <a:lnTo>
                  <a:pt x="445008" y="53340"/>
                </a:lnTo>
                <a:lnTo>
                  <a:pt x="445008" y="83123"/>
                </a:lnTo>
                <a:lnTo>
                  <a:pt x="472440" y="67056"/>
                </a:lnTo>
                <a:close/>
              </a:path>
              <a:path w="472439" h="132714">
                <a:moveTo>
                  <a:pt x="445008" y="83123"/>
                </a:moveTo>
                <a:lnTo>
                  <a:pt x="445008" y="80772"/>
                </a:lnTo>
                <a:lnTo>
                  <a:pt x="393422" y="80772"/>
                </a:lnTo>
                <a:lnTo>
                  <a:pt x="352044" y="105156"/>
                </a:lnTo>
                <a:lnTo>
                  <a:pt x="344424" y="108204"/>
                </a:lnTo>
                <a:lnTo>
                  <a:pt x="342900" y="117348"/>
                </a:lnTo>
                <a:lnTo>
                  <a:pt x="345948" y="124968"/>
                </a:lnTo>
                <a:lnTo>
                  <a:pt x="350520" y="131064"/>
                </a:lnTo>
                <a:lnTo>
                  <a:pt x="359664" y="132588"/>
                </a:lnTo>
                <a:lnTo>
                  <a:pt x="365760" y="129540"/>
                </a:lnTo>
                <a:lnTo>
                  <a:pt x="445008" y="83123"/>
                </a:lnTo>
                <a:close/>
              </a:path>
              <a:path w="472439" h="132714">
                <a:moveTo>
                  <a:pt x="445008" y="80772"/>
                </a:moveTo>
                <a:lnTo>
                  <a:pt x="445008" y="53340"/>
                </a:lnTo>
                <a:lnTo>
                  <a:pt x="393422" y="53340"/>
                </a:lnTo>
                <a:lnTo>
                  <a:pt x="416698" y="67056"/>
                </a:lnTo>
                <a:lnTo>
                  <a:pt x="437388" y="54864"/>
                </a:lnTo>
                <a:lnTo>
                  <a:pt x="437388" y="80772"/>
                </a:lnTo>
                <a:lnTo>
                  <a:pt x="445008" y="80772"/>
                </a:lnTo>
                <a:close/>
              </a:path>
              <a:path w="472439" h="132714">
                <a:moveTo>
                  <a:pt x="437388" y="80772"/>
                </a:moveTo>
                <a:lnTo>
                  <a:pt x="437388" y="79248"/>
                </a:lnTo>
                <a:lnTo>
                  <a:pt x="416698" y="67056"/>
                </a:lnTo>
                <a:lnTo>
                  <a:pt x="393422" y="80772"/>
                </a:lnTo>
                <a:lnTo>
                  <a:pt x="437388" y="80772"/>
                </a:lnTo>
                <a:close/>
              </a:path>
              <a:path w="472439" h="132714">
                <a:moveTo>
                  <a:pt x="437388" y="79248"/>
                </a:moveTo>
                <a:lnTo>
                  <a:pt x="437388" y="54864"/>
                </a:lnTo>
                <a:lnTo>
                  <a:pt x="416698" y="67056"/>
                </a:lnTo>
                <a:lnTo>
                  <a:pt x="437388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038734" y="5073395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35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02870" y="2263140"/>
            <a:ext cx="472440" cy="132715"/>
          </a:xfrm>
          <a:custGeom>
            <a:avLst/>
            <a:gdLst/>
            <a:ahLst/>
            <a:cxnLst/>
            <a:rect l="l" t="t" r="r" b="b"/>
            <a:pathLst>
              <a:path w="472439" h="132714">
                <a:moveTo>
                  <a:pt x="416698" y="67056"/>
                </a:moveTo>
                <a:lnTo>
                  <a:pt x="393422" y="53340"/>
                </a:lnTo>
                <a:lnTo>
                  <a:pt x="0" y="53340"/>
                </a:lnTo>
                <a:lnTo>
                  <a:pt x="0" y="80772"/>
                </a:lnTo>
                <a:lnTo>
                  <a:pt x="393422" y="80772"/>
                </a:lnTo>
                <a:lnTo>
                  <a:pt x="416698" y="67056"/>
                </a:lnTo>
                <a:close/>
              </a:path>
              <a:path w="472439" h="132714">
                <a:moveTo>
                  <a:pt x="472440" y="67056"/>
                </a:moveTo>
                <a:lnTo>
                  <a:pt x="365760" y="4572"/>
                </a:lnTo>
                <a:lnTo>
                  <a:pt x="359664" y="0"/>
                </a:lnTo>
                <a:lnTo>
                  <a:pt x="350520" y="3048"/>
                </a:lnTo>
                <a:lnTo>
                  <a:pt x="345948" y="9144"/>
                </a:lnTo>
                <a:lnTo>
                  <a:pt x="342900" y="16764"/>
                </a:lnTo>
                <a:lnTo>
                  <a:pt x="344424" y="25908"/>
                </a:lnTo>
                <a:lnTo>
                  <a:pt x="352044" y="28956"/>
                </a:lnTo>
                <a:lnTo>
                  <a:pt x="393422" y="53340"/>
                </a:lnTo>
                <a:lnTo>
                  <a:pt x="445008" y="53340"/>
                </a:lnTo>
                <a:lnTo>
                  <a:pt x="445008" y="83123"/>
                </a:lnTo>
                <a:lnTo>
                  <a:pt x="472440" y="67056"/>
                </a:lnTo>
                <a:close/>
              </a:path>
              <a:path w="472439" h="132714">
                <a:moveTo>
                  <a:pt x="445008" y="83123"/>
                </a:moveTo>
                <a:lnTo>
                  <a:pt x="445008" y="80772"/>
                </a:lnTo>
                <a:lnTo>
                  <a:pt x="393422" y="80772"/>
                </a:lnTo>
                <a:lnTo>
                  <a:pt x="352044" y="105156"/>
                </a:lnTo>
                <a:lnTo>
                  <a:pt x="344424" y="108204"/>
                </a:lnTo>
                <a:lnTo>
                  <a:pt x="342900" y="117348"/>
                </a:lnTo>
                <a:lnTo>
                  <a:pt x="345948" y="124968"/>
                </a:lnTo>
                <a:lnTo>
                  <a:pt x="350520" y="131064"/>
                </a:lnTo>
                <a:lnTo>
                  <a:pt x="359664" y="132588"/>
                </a:lnTo>
                <a:lnTo>
                  <a:pt x="365760" y="129540"/>
                </a:lnTo>
                <a:lnTo>
                  <a:pt x="445008" y="83123"/>
                </a:lnTo>
                <a:close/>
              </a:path>
              <a:path w="472439" h="132714">
                <a:moveTo>
                  <a:pt x="445008" y="80772"/>
                </a:moveTo>
                <a:lnTo>
                  <a:pt x="445008" y="53340"/>
                </a:lnTo>
                <a:lnTo>
                  <a:pt x="393422" y="53340"/>
                </a:lnTo>
                <a:lnTo>
                  <a:pt x="416698" y="67056"/>
                </a:lnTo>
                <a:lnTo>
                  <a:pt x="437388" y="54864"/>
                </a:lnTo>
                <a:lnTo>
                  <a:pt x="437388" y="80772"/>
                </a:lnTo>
                <a:lnTo>
                  <a:pt x="445008" y="80772"/>
                </a:lnTo>
                <a:close/>
              </a:path>
              <a:path w="472439" h="132714">
                <a:moveTo>
                  <a:pt x="437388" y="80772"/>
                </a:moveTo>
                <a:lnTo>
                  <a:pt x="437388" y="79248"/>
                </a:lnTo>
                <a:lnTo>
                  <a:pt x="416698" y="67056"/>
                </a:lnTo>
                <a:lnTo>
                  <a:pt x="393422" y="80772"/>
                </a:lnTo>
                <a:lnTo>
                  <a:pt x="437388" y="80772"/>
                </a:lnTo>
                <a:close/>
              </a:path>
              <a:path w="472439" h="132714">
                <a:moveTo>
                  <a:pt x="437388" y="79248"/>
                </a:moveTo>
                <a:lnTo>
                  <a:pt x="437388" y="54864"/>
                </a:lnTo>
                <a:lnTo>
                  <a:pt x="416698" y="67056"/>
                </a:lnTo>
                <a:lnTo>
                  <a:pt x="437388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38734" y="2330195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35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8634358" y="3515358"/>
            <a:ext cx="203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349384" y="2319019"/>
            <a:ext cx="125095" cy="451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349384" y="2744214"/>
            <a:ext cx="1250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349384" y="3382770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349384" y="3594606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349384" y="3807966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349384" y="4019802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349384" y="4233162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602869" y="5073395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99"/>
                </a:lnTo>
              </a:path>
            </a:pathLst>
          </a:custGeom>
          <a:ln w="38099">
            <a:solidFill>
              <a:srgbClr val="98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602869" y="1644395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99"/>
                </a:lnTo>
              </a:path>
            </a:pathLst>
          </a:custGeom>
          <a:ln w="38099">
            <a:solidFill>
              <a:srgbClr val="98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2535312" y="2125471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535312" y="2354071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535312" y="25826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535312" y="28112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349384" y="3042918"/>
            <a:ext cx="318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400" b="1" spc="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535312" y="32684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535312" y="34970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535312" y="37256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535312" y="39542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535312" y="41828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275216" y="4320030"/>
            <a:ext cx="417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sz="1400" b="1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aseline="-16203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3600" baseline="-16203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275216" y="4531866"/>
            <a:ext cx="417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11</a:t>
            </a:r>
            <a:r>
              <a:rPr sz="1400" b="1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aseline="-19675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3600" baseline="-19675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275216" y="4745226"/>
            <a:ext cx="417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12</a:t>
            </a:r>
            <a:r>
              <a:rPr sz="1400" b="1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aseline="-2199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3600" baseline="-2199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317380" y="1976119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315856" y="5115557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478910" y="34970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F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747148" y="1899919"/>
            <a:ext cx="629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θ =</a:t>
            </a:r>
            <a:r>
              <a:rPr sz="1800" b="1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0°</a:t>
            </a:r>
            <a:endParaRPr sz="18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681616" y="5481317"/>
            <a:ext cx="382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320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CC3200"/>
                </a:solidFill>
                <a:latin typeface="Arial"/>
                <a:cs typeface="Arial"/>
              </a:rPr>
              <a:t>lit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310017" y="5222237"/>
            <a:ext cx="636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l</a:t>
            </a:r>
            <a:r>
              <a:rPr sz="1800" b="1" spc="-10" dirty="0">
                <a:solidFill>
                  <a:srgbClr val="007F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310017" y="5496557"/>
            <a:ext cx="1143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Wavefront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1298329" y="4669536"/>
            <a:ext cx="390525" cy="556260"/>
          </a:xfrm>
          <a:custGeom>
            <a:avLst/>
            <a:gdLst/>
            <a:ahLst/>
            <a:cxnLst/>
            <a:rect l="l" t="t" r="r" b="b"/>
            <a:pathLst>
              <a:path w="390525" h="556260">
                <a:moveTo>
                  <a:pt x="317349" y="46573"/>
                </a:moveTo>
                <a:lnTo>
                  <a:pt x="313644" y="28417"/>
                </a:lnTo>
                <a:lnTo>
                  <a:pt x="7620" y="89916"/>
                </a:lnTo>
                <a:lnTo>
                  <a:pt x="3048" y="89916"/>
                </a:lnTo>
                <a:lnTo>
                  <a:pt x="0" y="94488"/>
                </a:lnTo>
                <a:lnTo>
                  <a:pt x="0" y="556260"/>
                </a:lnTo>
                <a:lnTo>
                  <a:pt x="10668" y="556260"/>
                </a:lnTo>
                <a:lnTo>
                  <a:pt x="10668" y="108204"/>
                </a:lnTo>
                <a:lnTo>
                  <a:pt x="18288" y="99060"/>
                </a:lnTo>
                <a:lnTo>
                  <a:pt x="18288" y="106672"/>
                </a:lnTo>
                <a:lnTo>
                  <a:pt x="317349" y="46573"/>
                </a:lnTo>
                <a:close/>
              </a:path>
              <a:path w="390525" h="556260">
                <a:moveTo>
                  <a:pt x="18288" y="106672"/>
                </a:moveTo>
                <a:lnTo>
                  <a:pt x="18288" y="99060"/>
                </a:lnTo>
                <a:lnTo>
                  <a:pt x="10668" y="108204"/>
                </a:lnTo>
                <a:lnTo>
                  <a:pt x="18288" y="106672"/>
                </a:lnTo>
                <a:close/>
              </a:path>
              <a:path w="390525" h="556260">
                <a:moveTo>
                  <a:pt x="18288" y="556260"/>
                </a:moveTo>
                <a:lnTo>
                  <a:pt x="18288" y="106672"/>
                </a:lnTo>
                <a:lnTo>
                  <a:pt x="10668" y="108204"/>
                </a:lnTo>
                <a:lnTo>
                  <a:pt x="10668" y="556260"/>
                </a:lnTo>
                <a:lnTo>
                  <a:pt x="18288" y="556260"/>
                </a:lnTo>
                <a:close/>
              </a:path>
              <a:path w="390525" h="556260">
                <a:moveTo>
                  <a:pt x="390140" y="22860"/>
                </a:moveTo>
                <a:lnTo>
                  <a:pt x="307844" y="0"/>
                </a:lnTo>
                <a:lnTo>
                  <a:pt x="313644" y="28417"/>
                </a:lnTo>
                <a:lnTo>
                  <a:pt x="326132" y="25908"/>
                </a:lnTo>
                <a:lnTo>
                  <a:pt x="329180" y="44196"/>
                </a:lnTo>
                <a:lnTo>
                  <a:pt x="329180" y="69965"/>
                </a:lnTo>
                <a:lnTo>
                  <a:pt x="390140" y="22860"/>
                </a:lnTo>
                <a:close/>
              </a:path>
              <a:path w="390525" h="556260">
                <a:moveTo>
                  <a:pt x="329180" y="44196"/>
                </a:moveTo>
                <a:lnTo>
                  <a:pt x="326132" y="25908"/>
                </a:lnTo>
                <a:lnTo>
                  <a:pt x="313644" y="28417"/>
                </a:lnTo>
                <a:lnTo>
                  <a:pt x="317349" y="46573"/>
                </a:lnTo>
                <a:lnTo>
                  <a:pt x="329180" y="44196"/>
                </a:lnTo>
                <a:close/>
              </a:path>
              <a:path w="390525" h="556260">
                <a:moveTo>
                  <a:pt x="329180" y="69965"/>
                </a:moveTo>
                <a:lnTo>
                  <a:pt x="329180" y="44196"/>
                </a:lnTo>
                <a:lnTo>
                  <a:pt x="317349" y="46573"/>
                </a:lnTo>
                <a:lnTo>
                  <a:pt x="323084" y="74676"/>
                </a:lnTo>
                <a:lnTo>
                  <a:pt x="329180" y="69965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1310017" y="5862317"/>
            <a:ext cx="8101330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27900">
              <a:lnSpc>
                <a:spcPts val="1975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C3200"/>
                </a:solidFill>
                <a:latin typeface="Arial"/>
                <a:cs typeface="Arial"/>
              </a:rPr>
              <a:t>Screen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75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wavelets from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single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wavefront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reach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centre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  <a:p>
            <a:pPr marL="12700" marR="1513840">
              <a:lnSpc>
                <a:spcPct val="100000"/>
              </a:lnSpc>
              <a:spcBef>
                <a:spcPts val="1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screen </a:t>
            </a:r>
            <a:r>
              <a:rPr sz="1800" b="1" dirty="0">
                <a:solidFill>
                  <a:srgbClr val="3232FF"/>
                </a:solidFill>
                <a:latin typeface="Arial"/>
                <a:cs typeface="Arial"/>
              </a:rPr>
              <a:t>in </a:t>
            </a:r>
            <a:r>
              <a:rPr sz="1800" b="1" spc="-10" dirty="0">
                <a:solidFill>
                  <a:srgbClr val="3232FF"/>
                </a:solidFill>
                <a:latin typeface="Arial"/>
                <a:cs typeface="Arial"/>
              </a:rPr>
              <a:t>same </a:t>
            </a:r>
            <a:r>
              <a:rPr sz="1800" b="1" spc="-5" dirty="0">
                <a:solidFill>
                  <a:srgbClr val="3232FF"/>
                </a:solidFill>
                <a:latin typeface="Arial"/>
                <a:cs typeface="Arial"/>
              </a:rPr>
              <a:t>phase </a:t>
            </a:r>
            <a:r>
              <a:rPr sz="1800" b="1" dirty="0">
                <a:solidFill>
                  <a:srgbClr val="3232FF"/>
                </a:solidFill>
                <a:latin typeface="Arial"/>
                <a:cs typeface="Arial"/>
              </a:rPr>
              <a:t>and </a:t>
            </a:r>
            <a:r>
              <a:rPr sz="1800" b="1" spc="-5" dirty="0">
                <a:solidFill>
                  <a:srgbClr val="3232FF"/>
                </a:solidFill>
                <a:latin typeface="Arial"/>
                <a:cs typeface="Arial"/>
              </a:rPr>
              <a:t>hence interfere constructively 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give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Central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or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Primary Maximum (Bright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fringe).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9006240" y="3500118"/>
            <a:ext cx="699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Br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ight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602870" y="5340096"/>
            <a:ext cx="5943600" cy="76200"/>
          </a:xfrm>
          <a:custGeom>
            <a:avLst/>
            <a:gdLst/>
            <a:ahLst/>
            <a:cxnLst/>
            <a:rect l="l" t="t" r="r" b="b"/>
            <a:pathLst>
              <a:path w="5943600" h="76200">
                <a:moveTo>
                  <a:pt x="76200" y="28956"/>
                </a:moveTo>
                <a:lnTo>
                  <a:pt x="76200" y="0"/>
                </a:lnTo>
                <a:lnTo>
                  <a:pt x="0" y="38100"/>
                </a:lnTo>
                <a:lnTo>
                  <a:pt x="64008" y="70104"/>
                </a:lnTo>
                <a:lnTo>
                  <a:pt x="64008" y="28956"/>
                </a:lnTo>
                <a:lnTo>
                  <a:pt x="76200" y="28956"/>
                </a:lnTo>
                <a:close/>
              </a:path>
              <a:path w="5943600" h="76200">
                <a:moveTo>
                  <a:pt x="5879592" y="47244"/>
                </a:moveTo>
                <a:lnTo>
                  <a:pt x="5879592" y="28956"/>
                </a:lnTo>
                <a:lnTo>
                  <a:pt x="64008" y="28956"/>
                </a:lnTo>
                <a:lnTo>
                  <a:pt x="64008" y="47244"/>
                </a:lnTo>
                <a:lnTo>
                  <a:pt x="5879592" y="47244"/>
                </a:lnTo>
                <a:close/>
              </a:path>
              <a:path w="5943600" h="76200">
                <a:moveTo>
                  <a:pt x="76200" y="76200"/>
                </a:moveTo>
                <a:lnTo>
                  <a:pt x="76200" y="47244"/>
                </a:lnTo>
                <a:lnTo>
                  <a:pt x="64008" y="47244"/>
                </a:lnTo>
                <a:lnTo>
                  <a:pt x="64008" y="70104"/>
                </a:lnTo>
                <a:lnTo>
                  <a:pt x="76200" y="76200"/>
                </a:lnTo>
                <a:close/>
              </a:path>
              <a:path w="5943600" h="76200">
                <a:moveTo>
                  <a:pt x="5943600" y="38100"/>
                </a:moveTo>
                <a:lnTo>
                  <a:pt x="5867400" y="0"/>
                </a:lnTo>
                <a:lnTo>
                  <a:pt x="5867400" y="28956"/>
                </a:lnTo>
                <a:lnTo>
                  <a:pt x="5879592" y="28956"/>
                </a:lnTo>
                <a:lnTo>
                  <a:pt x="5879592" y="70104"/>
                </a:lnTo>
                <a:lnTo>
                  <a:pt x="5943600" y="38100"/>
                </a:lnTo>
                <a:close/>
              </a:path>
              <a:path w="5943600" h="76200">
                <a:moveTo>
                  <a:pt x="5879592" y="70104"/>
                </a:moveTo>
                <a:lnTo>
                  <a:pt x="5879592" y="47244"/>
                </a:lnTo>
                <a:lnTo>
                  <a:pt x="5867400" y="47244"/>
                </a:lnTo>
                <a:lnTo>
                  <a:pt x="5867400" y="76200"/>
                </a:lnTo>
                <a:lnTo>
                  <a:pt x="5879592" y="70104"/>
                </a:lnTo>
                <a:close/>
              </a:path>
            </a:pathLst>
          </a:custGeom>
          <a:solidFill>
            <a:srgbClr val="CC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5440055" y="5100318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116973" y="2330196"/>
            <a:ext cx="76200" cy="2743200"/>
          </a:xfrm>
          <a:custGeom>
            <a:avLst/>
            <a:gdLst/>
            <a:ahLst/>
            <a:cxnLst/>
            <a:rect l="l" t="t" r="r" b="b"/>
            <a:pathLst>
              <a:path w="76200" h="2743200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28956" y="76200"/>
                </a:lnTo>
                <a:lnTo>
                  <a:pt x="28956" y="64008"/>
                </a:lnTo>
                <a:lnTo>
                  <a:pt x="47244" y="64008"/>
                </a:lnTo>
                <a:lnTo>
                  <a:pt x="47244" y="76200"/>
                </a:lnTo>
                <a:lnTo>
                  <a:pt x="76200" y="76200"/>
                </a:lnTo>
                <a:close/>
              </a:path>
              <a:path w="76200" h="2743200">
                <a:moveTo>
                  <a:pt x="76200" y="2667000"/>
                </a:moveTo>
                <a:lnTo>
                  <a:pt x="0" y="2667000"/>
                </a:lnTo>
                <a:lnTo>
                  <a:pt x="28956" y="2724912"/>
                </a:lnTo>
                <a:lnTo>
                  <a:pt x="28956" y="2679192"/>
                </a:lnTo>
                <a:lnTo>
                  <a:pt x="47244" y="2679192"/>
                </a:lnTo>
                <a:lnTo>
                  <a:pt x="47244" y="2724912"/>
                </a:lnTo>
                <a:lnTo>
                  <a:pt x="76200" y="2667000"/>
                </a:lnTo>
                <a:close/>
              </a:path>
              <a:path w="76200" h="2743200">
                <a:moveTo>
                  <a:pt x="47244" y="76200"/>
                </a:moveTo>
                <a:lnTo>
                  <a:pt x="47244" y="64008"/>
                </a:lnTo>
                <a:lnTo>
                  <a:pt x="28956" y="64008"/>
                </a:lnTo>
                <a:lnTo>
                  <a:pt x="28956" y="76200"/>
                </a:lnTo>
                <a:lnTo>
                  <a:pt x="47244" y="76200"/>
                </a:lnTo>
                <a:close/>
              </a:path>
              <a:path w="76200" h="2743200">
                <a:moveTo>
                  <a:pt x="47244" y="2667000"/>
                </a:moveTo>
                <a:lnTo>
                  <a:pt x="47244" y="76200"/>
                </a:lnTo>
                <a:lnTo>
                  <a:pt x="28956" y="76200"/>
                </a:lnTo>
                <a:lnTo>
                  <a:pt x="28956" y="2667000"/>
                </a:lnTo>
                <a:lnTo>
                  <a:pt x="47244" y="2667000"/>
                </a:lnTo>
                <a:close/>
              </a:path>
              <a:path w="76200" h="2743200">
                <a:moveTo>
                  <a:pt x="47244" y="2724912"/>
                </a:moveTo>
                <a:lnTo>
                  <a:pt x="47244" y="2679192"/>
                </a:lnTo>
                <a:lnTo>
                  <a:pt x="28956" y="2679192"/>
                </a:lnTo>
                <a:lnTo>
                  <a:pt x="28956" y="2724912"/>
                </a:lnTo>
                <a:lnTo>
                  <a:pt x="38100" y="2743200"/>
                </a:lnTo>
                <a:lnTo>
                  <a:pt x="47244" y="2724912"/>
                </a:lnTo>
                <a:close/>
              </a:path>
            </a:pathLst>
          </a:custGeom>
          <a:solidFill>
            <a:srgbClr val="CC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956444" y="3347718"/>
            <a:ext cx="16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2056" y="5115557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02869" y="1644395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99"/>
                </a:lnTo>
              </a:path>
            </a:pathLst>
          </a:custGeom>
          <a:ln w="38099">
            <a:solidFill>
              <a:srgbClr val="98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02869" y="5073395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99"/>
                </a:lnTo>
              </a:path>
            </a:pathLst>
          </a:custGeom>
          <a:ln w="38099">
            <a:solidFill>
              <a:srgbClr val="98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93580" y="1976119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46469" y="1034795"/>
            <a:ext cx="0" cy="5410200"/>
          </a:xfrm>
          <a:custGeom>
            <a:avLst/>
            <a:gdLst/>
            <a:ahLst/>
            <a:cxnLst/>
            <a:rect l="l" t="t" r="r" b="b"/>
            <a:pathLst>
              <a:path h="5410200">
                <a:moveTo>
                  <a:pt x="0" y="0"/>
                </a:moveTo>
                <a:lnTo>
                  <a:pt x="0" y="5410199"/>
                </a:lnTo>
              </a:path>
            </a:pathLst>
          </a:custGeom>
          <a:ln w="38099">
            <a:solidFill>
              <a:srgbClr val="CC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25214" y="5862317"/>
            <a:ext cx="786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C3200"/>
                </a:solidFill>
                <a:latin typeface="Arial"/>
                <a:cs typeface="Arial"/>
              </a:rPr>
              <a:t>Screen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9793" y="5862317"/>
            <a:ext cx="7336155" cy="1124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200"/>
              </a:lnSpc>
              <a:spcBef>
                <a:spcPts val="95"/>
              </a:spcBef>
              <a:tabLst>
                <a:tab pos="2618105" algn="l"/>
              </a:tabLst>
            </a:pPr>
            <a:r>
              <a:rPr sz="1800" b="1" dirty="0">
                <a:solidFill>
                  <a:srgbClr val="FF32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3200"/>
                </a:solidFill>
                <a:latin typeface="Arial"/>
                <a:cs typeface="Arial"/>
              </a:rPr>
              <a:t>wavelets from </a:t>
            </a:r>
            <a:r>
              <a:rPr sz="1800" b="1" dirty="0">
                <a:solidFill>
                  <a:srgbClr val="FF32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3200"/>
                </a:solidFill>
                <a:latin typeface="Arial"/>
                <a:cs typeface="Arial"/>
              </a:rPr>
              <a:t>single </a:t>
            </a:r>
            <a:r>
              <a:rPr sz="1800" b="1" dirty="0">
                <a:solidFill>
                  <a:srgbClr val="FF3200"/>
                </a:solidFill>
                <a:latin typeface="Arial"/>
                <a:cs typeface="Arial"/>
              </a:rPr>
              <a:t>wavefront </a:t>
            </a:r>
            <a:r>
              <a:rPr sz="1800" b="1" spc="-5" dirty="0">
                <a:solidFill>
                  <a:srgbClr val="FF3200"/>
                </a:solidFill>
                <a:latin typeface="Arial"/>
                <a:cs typeface="Arial"/>
              </a:rPr>
              <a:t>diffract at an angle θ</a:t>
            </a:r>
            <a:r>
              <a:rPr sz="1800" b="1" spc="-7" baseline="-23148" dirty="0">
                <a:solidFill>
                  <a:srgbClr val="FF3200"/>
                </a:solidFill>
                <a:latin typeface="Arial"/>
                <a:cs typeface="Arial"/>
              </a:rPr>
              <a:t>1 </a:t>
            </a:r>
            <a:r>
              <a:rPr sz="1800" b="1" spc="-5" dirty="0">
                <a:solidFill>
                  <a:srgbClr val="FF3200"/>
                </a:solidFill>
                <a:latin typeface="Arial"/>
                <a:cs typeface="Arial"/>
              </a:rPr>
              <a:t>such  that BN </a:t>
            </a:r>
            <a:r>
              <a:rPr sz="1800" b="1" dirty="0">
                <a:solidFill>
                  <a:srgbClr val="FF3200"/>
                </a:solidFill>
                <a:latin typeface="Arial"/>
                <a:cs typeface="Arial"/>
              </a:rPr>
              <a:t>is λ </a:t>
            </a:r>
            <a:r>
              <a:rPr sz="1800" b="1" spc="-5" dirty="0">
                <a:solidFill>
                  <a:srgbClr val="FF3200"/>
                </a:solidFill>
                <a:latin typeface="Arial"/>
                <a:cs typeface="Arial"/>
              </a:rPr>
              <a:t>and </a:t>
            </a:r>
            <a:r>
              <a:rPr sz="1800" b="1" spc="-10" dirty="0">
                <a:solidFill>
                  <a:srgbClr val="FF3200"/>
                </a:solidFill>
                <a:latin typeface="Arial"/>
                <a:cs typeface="Arial"/>
              </a:rPr>
              <a:t>reach </a:t>
            </a:r>
            <a:r>
              <a:rPr sz="1800" b="1" dirty="0">
                <a:solidFill>
                  <a:srgbClr val="FF3200"/>
                </a:solidFill>
                <a:latin typeface="Arial"/>
                <a:cs typeface="Arial"/>
              </a:rPr>
              <a:t>the point </a:t>
            </a:r>
            <a:r>
              <a:rPr sz="1800" b="1" spc="-5" dirty="0">
                <a:solidFill>
                  <a:srgbClr val="FF3200"/>
                </a:solidFill>
                <a:latin typeface="Arial"/>
                <a:cs typeface="Arial"/>
              </a:rPr>
              <a:t>P</a:t>
            </a:r>
            <a:r>
              <a:rPr sz="1800" b="1" spc="-7" baseline="-23148" dirty="0">
                <a:solidFill>
                  <a:srgbClr val="FF3200"/>
                </a:solidFill>
                <a:latin typeface="Arial"/>
                <a:cs typeface="Arial"/>
              </a:rPr>
              <a:t>1</a:t>
            </a:r>
            <a:r>
              <a:rPr sz="1800" b="1" spc="-5" dirty="0">
                <a:solidFill>
                  <a:srgbClr val="FF3200"/>
                </a:solidFill>
                <a:latin typeface="Arial"/>
                <a:cs typeface="Arial"/>
              </a:rPr>
              <a:t>.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The pairs (0,6), (1,7), (2,8), (3,9),  (4,10), (5,11)</a:t>
            </a:r>
            <a:r>
              <a:rPr sz="1800" b="1" spc="15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and</a:t>
            </a:r>
            <a:r>
              <a:rPr sz="1800" b="1" spc="10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(6,12)	interfere destructively </a:t>
            </a:r>
            <a:r>
              <a:rPr sz="1800" b="1" spc="5" dirty="0">
                <a:solidFill>
                  <a:srgbClr val="6500FF"/>
                </a:solidFill>
                <a:latin typeface="Arial"/>
                <a:cs typeface="Arial"/>
              </a:rPr>
              <a:t>with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path difference  λ/2 and </a:t>
            </a:r>
            <a:r>
              <a:rPr sz="1800" b="1" spc="-10" dirty="0">
                <a:solidFill>
                  <a:srgbClr val="6500FF"/>
                </a:solidFill>
                <a:latin typeface="Arial"/>
                <a:cs typeface="Arial"/>
              </a:rPr>
              <a:t>give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First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Secondary Minimum (Dark fringe).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75538" y="2052827"/>
            <a:ext cx="636270" cy="2992120"/>
          </a:xfrm>
          <a:custGeom>
            <a:avLst/>
            <a:gdLst/>
            <a:ahLst/>
            <a:cxnLst/>
            <a:rect l="l" t="t" r="r" b="b"/>
            <a:pathLst>
              <a:path w="636270" h="2992120">
                <a:moveTo>
                  <a:pt x="635955" y="2070548"/>
                </a:moveTo>
                <a:lnTo>
                  <a:pt x="635852" y="2020779"/>
                </a:lnTo>
                <a:lnTo>
                  <a:pt x="634270" y="1921934"/>
                </a:lnTo>
                <a:lnTo>
                  <a:pt x="632742" y="1872883"/>
                </a:lnTo>
                <a:lnTo>
                  <a:pt x="630690" y="1824094"/>
                </a:lnTo>
                <a:lnTo>
                  <a:pt x="628091" y="1775581"/>
                </a:lnTo>
                <a:lnTo>
                  <a:pt x="624921" y="1727355"/>
                </a:lnTo>
                <a:lnTo>
                  <a:pt x="621154" y="1679427"/>
                </a:lnTo>
                <a:lnTo>
                  <a:pt x="616767" y="1631811"/>
                </a:lnTo>
                <a:lnTo>
                  <a:pt x="611736" y="1584517"/>
                </a:lnTo>
                <a:lnTo>
                  <a:pt x="606037" y="1537559"/>
                </a:lnTo>
                <a:lnTo>
                  <a:pt x="599645" y="1490947"/>
                </a:lnTo>
                <a:lnTo>
                  <a:pt x="592536" y="1444694"/>
                </a:lnTo>
                <a:lnTo>
                  <a:pt x="584686" y="1398811"/>
                </a:lnTo>
                <a:lnTo>
                  <a:pt x="576072" y="1353312"/>
                </a:lnTo>
                <a:lnTo>
                  <a:pt x="565482" y="1302011"/>
                </a:lnTo>
                <a:lnTo>
                  <a:pt x="553916" y="1251203"/>
                </a:lnTo>
                <a:lnTo>
                  <a:pt x="541408" y="1200870"/>
                </a:lnTo>
                <a:lnTo>
                  <a:pt x="527994" y="1150995"/>
                </a:lnTo>
                <a:lnTo>
                  <a:pt x="513709" y="1101558"/>
                </a:lnTo>
                <a:lnTo>
                  <a:pt x="498586" y="1052543"/>
                </a:lnTo>
                <a:lnTo>
                  <a:pt x="482662" y="1003930"/>
                </a:lnTo>
                <a:lnTo>
                  <a:pt x="465970" y="955703"/>
                </a:lnTo>
                <a:lnTo>
                  <a:pt x="448546" y="907842"/>
                </a:lnTo>
                <a:lnTo>
                  <a:pt x="430425" y="860331"/>
                </a:lnTo>
                <a:lnTo>
                  <a:pt x="411641" y="813150"/>
                </a:lnTo>
                <a:lnTo>
                  <a:pt x="392230" y="766283"/>
                </a:lnTo>
                <a:lnTo>
                  <a:pt x="372226" y="719711"/>
                </a:lnTo>
                <a:lnTo>
                  <a:pt x="351664" y="673416"/>
                </a:lnTo>
                <a:lnTo>
                  <a:pt x="330579" y="627380"/>
                </a:lnTo>
                <a:lnTo>
                  <a:pt x="309006" y="581585"/>
                </a:lnTo>
                <a:lnTo>
                  <a:pt x="286980" y="536013"/>
                </a:lnTo>
                <a:lnTo>
                  <a:pt x="264535" y="490646"/>
                </a:lnTo>
                <a:lnTo>
                  <a:pt x="241707" y="445466"/>
                </a:lnTo>
                <a:lnTo>
                  <a:pt x="195039" y="355596"/>
                </a:lnTo>
                <a:lnTo>
                  <a:pt x="123032" y="221744"/>
                </a:lnTo>
                <a:lnTo>
                  <a:pt x="0" y="0"/>
                </a:lnTo>
                <a:lnTo>
                  <a:pt x="588264" y="2991612"/>
                </a:lnTo>
                <a:lnTo>
                  <a:pt x="617504" y="2578104"/>
                </a:lnTo>
                <a:lnTo>
                  <a:pt x="628458" y="2373264"/>
                </a:lnTo>
                <a:lnTo>
                  <a:pt x="633800" y="2221098"/>
                </a:lnTo>
                <a:lnTo>
                  <a:pt x="635631" y="2120532"/>
                </a:lnTo>
                <a:lnTo>
                  <a:pt x="635955" y="2070548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75538" y="2052827"/>
            <a:ext cx="636270" cy="2992120"/>
          </a:xfrm>
          <a:custGeom>
            <a:avLst/>
            <a:gdLst/>
            <a:ahLst/>
            <a:cxnLst/>
            <a:rect l="l" t="t" r="r" b="b"/>
            <a:pathLst>
              <a:path w="636270" h="2992120">
                <a:moveTo>
                  <a:pt x="0" y="0"/>
                </a:moveTo>
                <a:lnTo>
                  <a:pt x="24746" y="44298"/>
                </a:lnTo>
                <a:lnTo>
                  <a:pt x="49457" y="88604"/>
                </a:lnTo>
                <a:lnTo>
                  <a:pt x="74098" y="132935"/>
                </a:lnTo>
                <a:lnTo>
                  <a:pt x="98635" y="177309"/>
                </a:lnTo>
                <a:lnTo>
                  <a:pt x="123032" y="221744"/>
                </a:lnTo>
                <a:lnTo>
                  <a:pt x="147255" y="266258"/>
                </a:lnTo>
                <a:lnTo>
                  <a:pt x="171269" y="310870"/>
                </a:lnTo>
                <a:lnTo>
                  <a:pt x="195039" y="355596"/>
                </a:lnTo>
                <a:lnTo>
                  <a:pt x="218530" y="400456"/>
                </a:lnTo>
                <a:lnTo>
                  <a:pt x="241707" y="445466"/>
                </a:lnTo>
                <a:lnTo>
                  <a:pt x="264535" y="490646"/>
                </a:lnTo>
                <a:lnTo>
                  <a:pt x="286980" y="536013"/>
                </a:lnTo>
                <a:lnTo>
                  <a:pt x="309006" y="581585"/>
                </a:lnTo>
                <a:lnTo>
                  <a:pt x="330579" y="627380"/>
                </a:lnTo>
                <a:lnTo>
                  <a:pt x="351664" y="673416"/>
                </a:lnTo>
                <a:lnTo>
                  <a:pt x="372226" y="719711"/>
                </a:lnTo>
                <a:lnTo>
                  <a:pt x="392230" y="766283"/>
                </a:lnTo>
                <a:lnTo>
                  <a:pt x="411641" y="813150"/>
                </a:lnTo>
                <a:lnTo>
                  <a:pt x="430425" y="860331"/>
                </a:lnTo>
                <a:lnTo>
                  <a:pt x="448546" y="907842"/>
                </a:lnTo>
                <a:lnTo>
                  <a:pt x="465970" y="955703"/>
                </a:lnTo>
                <a:lnTo>
                  <a:pt x="482662" y="1003930"/>
                </a:lnTo>
                <a:lnTo>
                  <a:pt x="498586" y="1052543"/>
                </a:lnTo>
                <a:lnTo>
                  <a:pt x="513709" y="1101558"/>
                </a:lnTo>
                <a:lnTo>
                  <a:pt x="527994" y="1150995"/>
                </a:lnTo>
                <a:lnTo>
                  <a:pt x="541408" y="1200870"/>
                </a:lnTo>
                <a:lnTo>
                  <a:pt x="553916" y="1251203"/>
                </a:lnTo>
                <a:lnTo>
                  <a:pt x="565482" y="1302011"/>
                </a:lnTo>
                <a:lnTo>
                  <a:pt x="576071" y="1353311"/>
                </a:lnTo>
                <a:lnTo>
                  <a:pt x="584686" y="1398811"/>
                </a:lnTo>
                <a:lnTo>
                  <a:pt x="592536" y="1444694"/>
                </a:lnTo>
                <a:lnTo>
                  <a:pt x="599645" y="1490947"/>
                </a:lnTo>
                <a:lnTo>
                  <a:pt x="606037" y="1537559"/>
                </a:lnTo>
                <a:lnTo>
                  <a:pt x="611736" y="1584517"/>
                </a:lnTo>
                <a:lnTo>
                  <a:pt x="616767" y="1631811"/>
                </a:lnTo>
                <a:lnTo>
                  <a:pt x="621154" y="1679427"/>
                </a:lnTo>
                <a:lnTo>
                  <a:pt x="624921" y="1727355"/>
                </a:lnTo>
                <a:lnTo>
                  <a:pt x="628091" y="1775581"/>
                </a:lnTo>
                <a:lnTo>
                  <a:pt x="630690" y="1824094"/>
                </a:lnTo>
                <a:lnTo>
                  <a:pt x="632742" y="1872883"/>
                </a:lnTo>
                <a:lnTo>
                  <a:pt x="634270" y="1921934"/>
                </a:lnTo>
                <a:lnTo>
                  <a:pt x="635299" y="1971237"/>
                </a:lnTo>
                <a:lnTo>
                  <a:pt x="635852" y="2020779"/>
                </a:lnTo>
                <a:lnTo>
                  <a:pt x="635955" y="2070548"/>
                </a:lnTo>
                <a:lnTo>
                  <a:pt x="635631" y="2120532"/>
                </a:lnTo>
                <a:lnTo>
                  <a:pt x="634905" y="2170719"/>
                </a:lnTo>
                <a:lnTo>
                  <a:pt x="633800" y="2221098"/>
                </a:lnTo>
                <a:lnTo>
                  <a:pt x="632341" y="2271657"/>
                </a:lnTo>
                <a:lnTo>
                  <a:pt x="630552" y="2322382"/>
                </a:lnTo>
                <a:lnTo>
                  <a:pt x="628458" y="2373264"/>
                </a:lnTo>
                <a:lnTo>
                  <a:pt x="626081" y="2424288"/>
                </a:lnTo>
                <a:lnTo>
                  <a:pt x="623447" y="2475445"/>
                </a:lnTo>
                <a:lnTo>
                  <a:pt x="620580" y="2526720"/>
                </a:lnTo>
                <a:lnTo>
                  <a:pt x="617504" y="2578104"/>
                </a:lnTo>
                <a:lnTo>
                  <a:pt x="614242" y="2629583"/>
                </a:lnTo>
                <a:lnTo>
                  <a:pt x="610820" y="2681146"/>
                </a:lnTo>
                <a:lnTo>
                  <a:pt x="607261" y="2732781"/>
                </a:lnTo>
                <a:lnTo>
                  <a:pt x="603590" y="2784475"/>
                </a:lnTo>
                <a:lnTo>
                  <a:pt x="599830" y="2836217"/>
                </a:lnTo>
                <a:lnTo>
                  <a:pt x="596007" y="2887995"/>
                </a:lnTo>
                <a:lnTo>
                  <a:pt x="592143" y="2939797"/>
                </a:lnTo>
                <a:lnTo>
                  <a:pt x="588263" y="2991611"/>
                </a:lnTo>
              </a:path>
            </a:pathLst>
          </a:custGeom>
          <a:ln w="952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00876" y="2052827"/>
            <a:ext cx="661670" cy="2992120"/>
          </a:xfrm>
          <a:custGeom>
            <a:avLst/>
            <a:gdLst/>
            <a:ahLst/>
            <a:cxnLst/>
            <a:rect l="l" t="t" r="r" b="b"/>
            <a:pathLst>
              <a:path w="661670" h="2992120">
                <a:moveTo>
                  <a:pt x="661402" y="2991612"/>
                </a:moveTo>
                <a:lnTo>
                  <a:pt x="73138" y="0"/>
                </a:lnTo>
                <a:lnTo>
                  <a:pt x="32305" y="352236"/>
                </a:lnTo>
                <a:lnTo>
                  <a:pt x="18088" y="503482"/>
                </a:lnTo>
                <a:lnTo>
                  <a:pt x="10477" y="604475"/>
                </a:lnTo>
                <a:lnTo>
                  <a:pt x="4719" y="705631"/>
                </a:lnTo>
                <a:lnTo>
                  <a:pt x="2631" y="756278"/>
                </a:lnTo>
                <a:lnTo>
                  <a:pt x="1123" y="806975"/>
                </a:lnTo>
                <a:lnTo>
                  <a:pt x="233" y="857727"/>
                </a:lnTo>
                <a:lnTo>
                  <a:pt x="0" y="908535"/>
                </a:lnTo>
                <a:lnTo>
                  <a:pt x="461" y="959405"/>
                </a:lnTo>
                <a:lnTo>
                  <a:pt x="1656" y="1010339"/>
                </a:lnTo>
                <a:lnTo>
                  <a:pt x="3624" y="1061340"/>
                </a:lnTo>
                <a:lnTo>
                  <a:pt x="6402" y="1112412"/>
                </a:lnTo>
                <a:lnTo>
                  <a:pt x="10030" y="1163558"/>
                </a:lnTo>
                <a:lnTo>
                  <a:pt x="14546" y="1214782"/>
                </a:lnTo>
                <a:lnTo>
                  <a:pt x="19989" y="1266087"/>
                </a:lnTo>
                <a:lnTo>
                  <a:pt x="26398" y="1317476"/>
                </a:lnTo>
                <a:lnTo>
                  <a:pt x="33810" y="1368953"/>
                </a:lnTo>
                <a:lnTo>
                  <a:pt x="42265" y="1420521"/>
                </a:lnTo>
                <a:lnTo>
                  <a:pt x="51802" y="1472184"/>
                </a:lnTo>
                <a:lnTo>
                  <a:pt x="61405" y="1518939"/>
                </a:lnTo>
                <a:lnTo>
                  <a:pt x="71908" y="1565764"/>
                </a:lnTo>
                <a:lnTo>
                  <a:pt x="83282" y="1612655"/>
                </a:lnTo>
                <a:lnTo>
                  <a:pt x="95498" y="1659612"/>
                </a:lnTo>
                <a:lnTo>
                  <a:pt x="108526" y="1706631"/>
                </a:lnTo>
                <a:lnTo>
                  <a:pt x="122337" y="1753710"/>
                </a:lnTo>
                <a:lnTo>
                  <a:pt x="136903" y="1800847"/>
                </a:lnTo>
                <a:lnTo>
                  <a:pt x="152195" y="1848040"/>
                </a:lnTo>
                <a:lnTo>
                  <a:pt x="168183" y="1895287"/>
                </a:lnTo>
                <a:lnTo>
                  <a:pt x="184839" y="1942585"/>
                </a:lnTo>
                <a:lnTo>
                  <a:pt x="202133" y="1989932"/>
                </a:lnTo>
                <a:lnTo>
                  <a:pt x="220037" y="2037326"/>
                </a:lnTo>
                <a:lnTo>
                  <a:pt x="238521" y="2084764"/>
                </a:lnTo>
                <a:lnTo>
                  <a:pt x="257557" y="2132245"/>
                </a:lnTo>
                <a:lnTo>
                  <a:pt x="277114" y="2179766"/>
                </a:lnTo>
                <a:lnTo>
                  <a:pt x="317681" y="2274920"/>
                </a:lnTo>
                <a:lnTo>
                  <a:pt x="359989" y="2370208"/>
                </a:lnTo>
                <a:lnTo>
                  <a:pt x="426209" y="2513352"/>
                </a:lnTo>
                <a:lnTo>
                  <a:pt x="518428" y="2704513"/>
                </a:lnTo>
                <a:lnTo>
                  <a:pt x="661402" y="2991612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00876" y="2052827"/>
            <a:ext cx="661670" cy="2992120"/>
          </a:xfrm>
          <a:custGeom>
            <a:avLst/>
            <a:gdLst/>
            <a:ahLst/>
            <a:cxnLst/>
            <a:rect l="l" t="t" r="r" b="b"/>
            <a:pathLst>
              <a:path w="661670" h="2992120">
                <a:moveTo>
                  <a:pt x="73138" y="0"/>
                </a:moveTo>
                <a:lnTo>
                  <a:pt x="66996" y="50292"/>
                </a:lnTo>
                <a:lnTo>
                  <a:pt x="60892" y="100588"/>
                </a:lnTo>
                <a:lnTo>
                  <a:pt x="54866" y="150891"/>
                </a:lnTo>
                <a:lnTo>
                  <a:pt x="48955" y="201203"/>
                </a:lnTo>
                <a:lnTo>
                  <a:pt x="43199" y="251530"/>
                </a:lnTo>
                <a:lnTo>
                  <a:pt x="37637" y="301873"/>
                </a:lnTo>
                <a:lnTo>
                  <a:pt x="32305" y="352236"/>
                </a:lnTo>
                <a:lnTo>
                  <a:pt x="27245" y="402623"/>
                </a:lnTo>
                <a:lnTo>
                  <a:pt x="22493" y="453037"/>
                </a:lnTo>
                <a:lnTo>
                  <a:pt x="18088" y="503482"/>
                </a:lnTo>
                <a:lnTo>
                  <a:pt x="14070" y="553960"/>
                </a:lnTo>
                <a:lnTo>
                  <a:pt x="10477" y="604475"/>
                </a:lnTo>
                <a:lnTo>
                  <a:pt x="7347" y="655031"/>
                </a:lnTo>
                <a:lnTo>
                  <a:pt x="4719" y="705631"/>
                </a:lnTo>
                <a:lnTo>
                  <a:pt x="2631" y="756278"/>
                </a:lnTo>
                <a:lnTo>
                  <a:pt x="1123" y="806975"/>
                </a:lnTo>
                <a:lnTo>
                  <a:pt x="233" y="857726"/>
                </a:lnTo>
                <a:lnTo>
                  <a:pt x="0" y="908535"/>
                </a:lnTo>
                <a:lnTo>
                  <a:pt x="461" y="959405"/>
                </a:lnTo>
                <a:lnTo>
                  <a:pt x="1656" y="1010339"/>
                </a:lnTo>
                <a:lnTo>
                  <a:pt x="3624" y="1061340"/>
                </a:lnTo>
                <a:lnTo>
                  <a:pt x="6402" y="1112412"/>
                </a:lnTo>
                <a:lnTo>
                  <a:pt x="10030" y="1163558"/>
                </a:lnTo>
                <a:lnTo>
                  <a:pt x="14546" y="1214782"/>
                </a:lnTo>
                <a:lnTo>
                  <a:pt x="19989" y="1266087"/>
                </a:lnTo>
                <a:lnTo>
                  <a:pt x="26398" y="1317476"/>
                </a:lnTo>
                <a:lnTo>
                  <a:pt x="33810" y="1368953"/>
                </a:lnTo>
                <a:lnTo>
                  <a:pt x="42265" y="1420521"/>
                </a:lnTo>
                <a:lnTo>
                  <a:pt x="51802" y="1472183"/>
                </a:lnTo>
                <a:lnTo>
                  <a:pt x="61405" y="1518939"/>
                </a:lnTo>
                <a:lnTo>
                  <a:pt x="71908" y="1565764"/>
                </a:lnTo>
                <a:lnTo>
                  <a:pt x="83282" y="1612655"/>
                </a:lnTo>
                <a:lnTo>
                  <a:pt x="95498" y="1659612"/>
                </a:lnTo>
                <a:lnTo>
                  <a:pt x="108526" y="1706631"/>
                </a:lnTo>
                <a:lnTo>
                  <a:pt x="122337" y="1753710"/>
                </a:lnTo>
                <a:lnTo>
                  <a:pt x="136903" y="1800847"/>
                </a:lnTo>
                <a:lnTo>
                  <a:pt x="152195" y="1848040"/>
                </a:lnTo>
                <a:lnTo>
                  <a:pt x="168183" y="1895287"/>
                </a:lnTo>
                <a:lnTo>
                  <a:pt x="184839" y="1942585"/>
                </a:lnTo>
                <a:lnTo>
                  <a:pt x="202133" y="1989932"/>
                </a:lnTo>
                <a:lnTo>
                  <a:pt x="220037" y="2037326"/>
                </a:lnTo>
                <a:lnTo>
                  <a:pt x="238521" y="2084764"/>
                </a:lnTo>
                <a:lnTo>
                  <a:pt x="257557" y="2132245"/>
                </a:lnTo>
                <a:lnTo>
                  <a:pt x="277114" y="2179766"/>
                </a:lnTo>
                <a:lnTo>
                  <a:pt x="297166" y="2227325"/>
                </a:lnTo>
                <a:lnTo>
                  <a:pt x="317681" y="2274920"/>
                </a:lnTo>
                <a:lnTo>
                  <a:pt x="338632" y="2322549"/>
                </a:lnTo>
                <a:lnTo>
                  <a:pt x="359989" y="2370208"/>
                </a:lnTo>
                <a:lnTo>
                  <a:pt x="381724" y="2417897"/>
                </a:lnTo>
                <a:lnTo>
                  <a:pt x="403807" y="2465612"/>
                </a:lnTo>
                <a:lnTo>
                  <a:pt x="426209" y="2513352"/>
                </a:lnTo>
                <a:lnTo>
                  <a:pt x="448901" y="2561115"/>
                </a:lnTo>
                <a:lnTo>
                  <a:pt x="471854" y="2608897"/>
                </a:lnTo>
                <a:lnTo>
                  <a:pt x="495040" y="2656697"/>
                </a:lnTo>
                <a:lnTo>
                  <a:pt x="518428" y="2704513"/>
                </a:lnTo>
                <a:lnTo>
                  <a:pt x="541991" y="2752342"/>
                </a:lnTo>
                <a:lnTo>
                  <a:pt x="565699" y="2800183"/>
                </a:lnTo>
                <a:lnTo>
                  <a:pt x="589523" y="2848032"/>
                </a:lnTo>
                <a:lnTo>
                  <a:pt x="613434" y="2895888"/>
                </a:lnTo>
                <a:lnTo>
                  <a:pt x="637403" y="2943749"/>
                </a:lnTo>
                <a:lnTo>
                  <a:pt x="661402" y="2991611"/>
                </a:lnTo>
              </a:path>
            </a:pathLst>
          </a:custGeom>
          <a:ln w="952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75538" y="2054351"/>
            <a:ext cx="588645" cy="2990215"/>
          </a:xfrm>
          <a:custGeom>
            <a:avLst/>
            <a:gdLst/>
            <a:ahLst/>
            <a:cxnLst/>
            <a:rect l="l" t="t" r="r" b="b"/>
            <a:pathLst>
              <a:path w="588645" h="2990215">
                <a:moveTo>
                  <a:pt x="0" y="0"/>
                </a:moveTo>
                <a:lnTo>
                  <a:pt x="588263" y="2990087"/>
                </a:lnTo>
              </a:path>
            </a:pathLst>
          </a:custGeom>
          <a:ln w="9524">
            <a:solidFill>
              <a:srgbClr val="65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634358" y="3515358"/>
            <a:ext cx="203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83673" y="24917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0702" y="25587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83673" y="27203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20702" y="27873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83673" y="29489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20702" y="30159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83673" y="31775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20702" y="32445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83673" y="34061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20702" y="34731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83673" y="36347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20702" y="37017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83673" y="38633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20702" y="39303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83673" y="40919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20702" y="41589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83673" y="43205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20702" y="43875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83673" y="45491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20702" y="46161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83673" y="47777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20702" y="48447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83673" y="50063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20702" y="50733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83673" y="22631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20702" y="23301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88469" y="2330195"/>
            <a:ext cx="0" cy="2743200"/>
          </a:xfrm>
          <a:custGeom>
            <a:avLst/>
            <a:gdLst/>
            <a:ahLst/>
            <a:cxnLst/>
            <a:rect l="l" t="t" r="r" b="b"/>
            <a:pathLst>
              <a:path h="2743200">
                <a:moveTo>
                  <a:pt x="0" y="0"/>
                </a:moveTo>
                <a:lnTo>
                  <a:pt x="0" y="2743199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349384" y="2319019"/>
            <a:ext cx="125095" cy="451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349384" y="2744214"/>
            <a:ext cx="1250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49384" y="3382770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49384" y="3594606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49384" y="3807966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49384" y="4019802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349384" y="4233162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602869" y="3701795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599" y="0"/>
                </a:lnTo>
              </a:path>
            </a:pathLst>
          </a:custGeom>
          <a:ln w="19049">
            <a:solidFill>
              <a:srgbClr val="65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02869" y="2330195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599" y="0"/>
                </a:lnTo>
              </a:path>
            </a:pathLst>
          </a:custGeom>
          <a:ln w="19049">
            <a:solidFill>
              <a:srgbClr val="65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02869" y="5073395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599" y="0"/>
                </a:lnTo>
              </a:path>
            </a:pathLst>
          </a:custGeom>
          <a:ln w="19049">
            <a:solidFill>
              <a:srgbClr val="65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8832477" y="274116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602869" y="2330195"/>
            <a:ext cx="533400" cy="2667000"/>
          </a:xfrm>
          <a:custGeom>
            <a:avLst/>
            <a:gdLst/>
            <a:ahLst/>
            <a:cxnLst/>
            <a:rect l="l" t="t" r="r" b="b"/>
            <a:pathLst>
              <a:path w="533400" h="2667000">
                <a:moveTo>
                  <a:pt x="0" y="0"/>
                </a:moveTo>
                <a:lnTo>
                  <a:pt x="533399" y="2666999"/>
                </a:lnTo>
              </a:path>
            </a:pathLst>
          </a:custGeom>
          <a:ln w="2857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50925" y="4911851"/>
            <a:ext cx="73660" cy="21590"/>
          </a:xfrm>
          <a:custGeom>
            <a:avLst/>
            <a:gdLst/>
            <a:ahLst/>
            <a:cxnLst/>
            <a:rect l="l" t="t" r="r" b="b"/>
            <a:pathLst>
              <a:path w="73660" h="21589">
                <a:moveTo>
                  <a:pt x="73151" y="0"/>
                </a:moveTo>
                <a:lnTo>
                  <a:pt x="0" y="21335"/>
                </a:lnTo>
              </a:path>
            </a:pathLst>
          </a:custGeom>
          <a:ln w="28574">
            <a:solidFill>
              <a:srgbClr val="CC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050925" y="4931663"/>
            <a:ext cx="21590" cy="73660"/>
          </a:xfrm>
          <a:custGeom>
            <a:avLst/>
            <a:gdLst/>
            <a:ahLst/>
            <a:cxnLst/>
            <a:rect l="l" t="t" r="r" b="b"/>
            <a:pathLst>
              <a:path w="21589" h="73660">
                <a:moveTo>
                  <a:pt x="0" y="0"/>
                </a:moveTo>
                <a:lnTo>
                  <a:pt x="21335" y="73151"/>
                </a:lnTo>
              </a:path>
            </a:pathLst>
          </a:custGeom>
          <a:ln w="28574">
            <a:solidFill>
              <a:srgbClr val="CC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96774" y="5070348"/>
            <a:ext cx="544195" cy="158750"/>
          </a:xfrm>
          <a:custGeom>
            <a:avLst/>
            <a:gdLst/>
            <a:ahLst/>
            <a:cxnLst/>
            <a:rect l="l" t="t" r="r" b="b"/>
            <a:pathLst>
              <a:path w="544194" h="158750">
                <a:moveTo>
                  <a:pt x="81768" y="102518"/>
                </a:moveTo>
                <a:lnTo>
                  <a:pt x="76200" y="74676"/>
                </a:lnTo>
                <a:lnTo>
                  <a:pt x="0" y="132588"/>
                </a:lnTo>
                <a:lnTo>
                  <a:pt x="68580" y="151700"/>
                </a:lnTo>
                <a:lnTo>
                  <a:pt x="68580" y="105156"/>
                </a:lnTo>
                <a:lnTo>
                  <a:pt x="81768" y="102518"/>
                </a:lnTo>
                <a:close/>
              </a:path>
              <a:path w="544194" h="158750">
                <a:moveTo>
                  <a:pt x="87512" y="131239"/>
                </a:moveTo>
                <a:lnTo>
                  <a:pt x="81768" y="102518"/>
                </a:lnTo>
                <a:lnTo>
                  <a:pt x="68580" y="105156"/>
                </a:lnTo>
                <a:lnTo>
                  <a:pt x="73152" y="134112"/>
                </a:lnTo>
                <a:lnTo>
                  <a:pt x="87512" y="131239"/>
                </a:lnTo>
                <a:close/>
              </a:path>
              <a:path w="544194" h="158750">
                <a:moveTo>
                  <a:pt x="92964" y="158496"/>
                </a:moveTo>
                <a:lnTo>
                  <a:pt x="87512" y="131239"/>
                </a:lnTo>
                <a:lnTo>
                  <a:pt x="73152" y="134112"/>
                </a:lnTo>
                <a:lnTo>
                  <a:pt x="68580" y="105156"/>
                </a:lnTo>
                <a:lnTo>
                  <a:pt x="68580" y="151700"/>
                </a:lnTo>
                <a:lnTo>
                  <a:pt x="92964" y="158496"/>
                </a:lnTo>
                <a:close/>
              </a:path>
              <a:path w="544194" h="158750">
                <a:moveTo>
                  <a:pt x="463823" y="55977"/>
                </a:moveTo>
                <a:lnTo>
                  <a:pt x="458079" y="27256"/>
                </a:lnTo>
                <a:lnTo>
                  <a:pt x="81768" y="102518"/>
                </a:lnTo>
                <a:lnTo>
                  <a:pt x="87512" y="131239"/>
                </a:lnTo>
                <a:lnTo>
                  <a:pt x="463823" y="55977"/>
                </a:lnTo>
                <a:close/>
              </a:path>
              <a:path w="544194" h="158750">
                <a:moveTo>
                  <a:pt x="544068" y="24384"/>
                </a:moveTo>
                <a:lnTo>
                  <a:pt x="452628" y="0"/>
                </a:lnTo>
                <a:lnTo>
                  <a:pt x="458079" y="27256"/>
                </a:lnTo>
                <a:lnTo>
                  <a:pt x="472440" y="24384"/>
                </a:lnTo>
                <a:lnTo>
                  <a:pt x="477012" y="53340"/>
                </a:lnTo>
                <a:lnTo>
                  <a:pt x="477012" y="77755"/>
                </a:lnTo>
                <a:lnTo>
                  <a:pt x="544068" y="24384"/>
                </a:lnTo>
                <a:close/>
              </a:path>
              <a:path w="544194" h="158750">
                <a:moveTo>
                  <a:pt x="477012" y="53340"/>
                </a:moveTo>
                <a:lnTo>
                  <a:pt x="472440" y="24384"/>
                </a:lnTo>
                <a:lnTo>
                  <a:pt x="458079" y="27256"/>
                </a:lnTo>
                <a:lnTo>
                  <a:pt x="463823" y="55977"/>
                </a:lnTo>
                <a:lnTo>
                  <a:pt x="477012" y="53340"/>
                </a:lnTo>
                <a:close/>
              </a:path>
              <a:path w="544194" h="158750">
                <a:moveTo>
                  <a:pt x="477012" y="77755"/>
                </a:moveTo>
                <a:lnTo>
                  <a:pt x="477012" y="53340"/>
                </a:lnTo>
                <a:lnTo>
                  <a:pt x="463823" y="55977"/>
                </a:lnTo>
                <a:lnTo>
                  <a:pt x="469392" y="83820"/>
                </a:lnTo>
                <a:lnTo>
                  <a:pt x="477012" y="77755"/>
                </a:lnTo>
                <a:close/>
              </a:path>
            </a:pathLst>
          </a:custGeom>
          <a:solidFill>
            <a:srgbClr val="F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2681616" y="4993638"/>
            <a:ext cx="382270" cy="78740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64465">
              <a:lnSpc>
                <a:spcPct val="100000"/>
              </a:lnSpc>
              <a:spcBef>
                <a:spcPts val="940"/>
              </a:spcBef>
            </a:pP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λ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800" b="1" spc="-5" dirty="0">
                <a:solidFill>
                  <a:srgbClr val="CC320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CC3200"/>
                </a:solidFill>
                <a:latin typeface="Arial"/>
                <a:cs typeface="Arial"/>
              </a:rPr>
              <a:t>lit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128656" y="4658358"/>
            <a:ext cx="4895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N</a:t>
            </a:r>
            <a:r>
              <a:rPr sz="1800" b="1" spc="39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2700" b="1" baseline="-33950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endParaRPr sz="2700" baseline="-339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567060" y="493572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294194" y="4928044"/>
            <a:ext cx="84581" cy="156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62762" y="2212847"/>
            <a:ext cx="34925" cy="117475"/>
          </a:xfrm>
          <a:custGeom>
            <a:avLst/>
            <a:gdLst/>
            <a:ahLst/>
            <a:cxnLst/>
            <a:rect l="l" t="t" r="r" b="b"/>
            <a:pathLst>
              <a:path w="34925" h="117475">
                <a:moveTo>
                  <a:pt x="0" y="0"/>
                </a:moveTo>
                <a:lnTo>
                  <a:pt x="33242" y="48125"/>
                </a:lnTo>
                <a:lnTo>
                  <a:pt x="34670" y="72580"/>
                </a:lnTo>
                <a:lnTo>
                  <a:pt x="28670" y="96178"/>
                </a:lnTo>
                <a:lnTo>
                  <a:pt x="15239" y="117347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3037216" y="1823719"/>
            <a:ext cx="284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r>
              <a:rPr sz="1800" b="1" spc="-7" baseline="-23148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1800" baseline="-23148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088769" y="3465576"/>
            <a:ext cx="49530" cy="231775"/>
          </a:xfrm>
          <a:custGeom>
            <a:avLst/>
            <a:gdLst/>
            <a:ahLst/>
            <a:cxnLst/>
            <a:rect l="l" t="t" r="r" b="b"/>
            <a:pathLst>
              <a:path w="49529" h="231775">
                <a:moveTo>
                  <a:pt x="0" y="0"/>
                </a:moveTo>
                <a:lnTo>
                  <a:pt x="27241" y="39052"/>
                </a:lnTo>
                <a:lnTo>
                  <a:pt x="44195" y="88391"/>
                </a:lnTo>
                <a:lnTo>
                  <a:pt x="49363" y="131349"/>
                </a:lnTo>
                <a:lnTo>
                  <a:pt x="46672" y="171449"/>
                </a:lnTo>
                <a:lnTo>
                  <a:pt x="36266" y="205835"/>
                </a:lnTo>
                <a:lnTo>
                  <a:pt x="18287" y="231647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4169548" y="3347718"/>
            <a:ext cx="284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r>
              <a:rPr sz="1800" b="1" spc="-7" baseline="-23148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1800" baseline="-23148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602870" y="3756660"/>
            <a:ext cx="304800" cy="119380"/>
          </a:xfrm>
          <a:custGeom>
            <a:avLst/>
            <a:gdLst/>
            <a:ahLst/>
            <a:cxnLst/>
            <a:rect l="l" t="t" r="r" b="b"/>
            <a:pathLst>
              <a:path w="304800" h="119379">
                <a:moveTo>
                  <a:pt x="79847" y="63378"/>
                </a:moveTo>
                <a:lnTo>
                  <a:pt x="73152" y="35052"/>
                </a:lnTo>
                <a:lnTo>
                  <a:pt x="0" y="97536"/>
                </a:lnTo>
                <a:lnTo>
                  <a:pt x="65532" y="112576"/>
                </a:lnTo>
                <a:lnTo>
                  <a:pt x="65532" y="67056"/>
                </a:lnTo>
                <a:lnTo>
                  <a:pt x="79847" y="63378"/>
                </a:lnTo>
                <a:close/>
              </a:path>
              <a:path w="304800" h="119379">
                <a:moveTo>
                  <a:pt x="86396" y="91085"/>
                </a:moveTo>
                <a:lnTo>
                  <a:pt x="79847" y="63378"/>
                </a:lnTo>
                <a:lnTo>
                  <a:pt x="65532" y="67056"/>
                </a:lnTo>
                <a:lnTo>
                  <a:pt x="73152" y="94488"/>
                </a:lnTo>
                <a:lnTo>
                  <a:pt x="86396" y="91085"/>
                </a:lnTo>
                <a:close/>
              </a:path>
              <a:path w="304800" h="119379">
                <a:moveTo>
                  <a:pt x="92964" y="118872"/>
                </a:moveTo>
                <a:lnTo>
                  <a:pt x="86396" y="91085"/>
                </a:lnTo>
                <a:lnTo>
                  <a:pt x="73152" y="94488"/>
                </a:lnTo>
                <a:lnTo>
                  <a:pt x="65532" y="67056"/>
                </a:lnTo>
                <a:lnTo>
                  <a:pt x="65532" y="112576"/>
                </a:lnTo>
                <a:lnTo>
                  <a:pt x="92964" y="118872"/>
                </a:lnTo>
                <a:close/>
              </a:path>
              <a:path w="304800" h="119379">
                <a:moveTo>
                  <a:pt x="224952" y="55493"/>
                </a:moveTo>
                <a:lnTo>
                  <a:pt x="218403" y="27786"/>
                </a:lnTo>
                <a:lnTo>
                  <a:pt x="79847" y="63378"/>
                </a:lnTo>
                <a:lnTo>
                  <a:pt x="86396" y="91085"/>
                </a:lnTo>
                <a:lnTo>
                  <a:pt x="224952" y="55493"/>
                </a:lnTo>
                <a:close/>
              </a:path>
              <a:path w="304800" h="119379">
                <a:moveTo>
                  <a:pt x="304800" y="21336"/>
                </a:moveTo>
                <a:lnTo>
                  <a:pt x="211836" y="0"/>
                </a:lnTo>
                <a:lnTo>
                  <a:pt x="218403" y="27786"/>
                </a:lnTo>
                <a:lnTo>
                  <a:pt x="231648" y="24384"/>
                </a:lnTo>
                <a:lnTo>
                  <a:pt x="239268" y="51816"/>
                </a:lnTo>
                <a:lnTo>
                  <a:pt x="239268" y="77311"/>
                </a:lnTo>
                <a:lnTo>
                  <a:pt x="304800" y="21336"/>
                </a:lnTo>
                <a:close/>
              </a:path>
              <a:path w="304800" h="119379">
                <a:moveTo>
                  <a:pt x="239268" y="51816"/>
                </a:moveTo>
                <a:lnTo>
                  <a:pt x="231648" y="24384"/>
                </a:lnTo>
                <a:lnTo>
                  <a:pt x="218403" y="27786"/>
                </a:lnTo>
                <a:lnTo>
                  <a:pt x="224952" y="55493"/>
                </a:lnTo>
                <a:lnTo>
                  <a:pt x="239268" y="51816"/>
                </a:lnTo>
                <a:close/>
              </a:path>
              <a:path w="304800" h="119379">
                <a:moveTo>
                  <a:pt x="239268" y="77311"/>
                </a:moveTo>
                <a:lnTo>
                  <a:pt x="239268" y="51816"/>
                </a:lnTo>
                <a:lnTo>
                  <a:pt x="224952" y="55493"/>
                </a:lnTo>
                <a:lnTo>
                  <a:pt x="231648" y="83820"/>
                </a:lnTo>
                <a:lnTo>
                  <a:pt x="239268" y="77311"/>
                </a:lnTo>
                <a:close/>
              </a:path>
            </a:pathLst>
          </a:custGeom>
          <a:solidFill>
            <a:srgbClr val="F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2535312" y="2125471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535312" y="2354071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535312" y="25826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535312" y="28112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349384" y="3042918"/>
            <a:ext cx="318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400" b="1" spc="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535312" y="32684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535312" y="34970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535312" y="3754626"/>
            <a:ext cx="342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34" baseline="5787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sz="1400" b="1" spc="-5" dirty="0">
                <a:solidFill>
                  <a:srgbClr val="FF6500"/>
                </a:solidFill>
                <a:latin typeface="Arial"/>
                <a:cs typeface="Arial"/>
              </a:rPr>
              <a:t>λ</a:t>
            </a:r>
            <a:r>
              <a:rPr sz="1400" b="1" spc="-10" dirty="0">
                <a:solidFill>
                  <a:srgbClr val="FF6500"/>
                </a:solidFill>
                <a:latin typeface="Arial"/>
                <a:cs typeface="Arial"/>
              </a:rPr>
              <a:t>/</a:t>
            </a:r>
            <a:r>
              <a:rPr sz="1400" b="1" dirty="0">
                <a:solidFill>
                  <a:srgbClr val="FF6500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535312" y="39542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535312" y="41828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275216" y="4320030"/>
            <a:ext cx="417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sz="1400" b="1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aseline="-16203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3600" baseline="-16203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275216" y="4531866"/>
            <a:ext cx="417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11</a:t>
            </a:r>
            <a:r>
              <a:rPr sz="1400" b="1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aseline="-19675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3600" baseline="-19675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275216" y="4745226"/>
            <a:ext cx="417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12</a:t>
            </a:r>
            <a:r>
              <a:rPr sz="1400" b="1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aseline="-2199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3600" baseline="-2199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822069" y="2711195"/>
            <a:ext cx="4724400" cy="2133600"/>
          </a:xfrm>
          <a:custGeom>
            <a:avLst/>
            <a:gdLst/>
            <a:ahLst/>
            <a:cxnLst/>
            <a:rect l="l" t="t" r="r" b="b"/>
            <a:pathLst>
              <a:path w="4724400" h="2133600">
                <a:moveTo>
                  <a:pt x="0" y="2133599"/>
                </a:moveTo>
                <a:lnTo>
                  <a:pt x="47243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271138" y="3660648"/>
            <a:ext cx="140208" cy="128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602869" y="4844795"/>
            <a:ext cx="1219200" cy="228600"/>
          </a:xfrm>
          <a:custGeom>
            <a:avLst/>
            <a:gdLst/>
            <a:ahLst/>
            <a:cxnLst/>
            <a:rect l="l" t="t" r="r" b="b"/>
            <a:pathLst>
              <a:path w="1219200" h="228600">
                <a:moveTo>
                  <a:pt x="0" y="228599"/>
                </a:moveTo>
                <a:lnTo>
                  <a:pt x="12191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681862" y="4802124"/>
            <a:ext cx="138684" cy="128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602869" y="2177795"/>
            <a:ext cx="838200" cy="152400"/>
          </a:xfrm>
          <a:custGeom>
            <a:avLst/>
            <a:gdLst/>
            <a:ahLst/>
            <a:cxnLst/>
            <a:rect l="l" t="t" r="r" b="b"/>
            <a:pathLst>
              <a:path w="838200" h="152400">
                <a:moveTo>
                  <a:pt x="0" y="152399"/>
                </a:moveTo>
                <a:lnTo>
                  <a:pt x="8381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441070" y="2177795"/>
            <a:ext cx="5105400" cy="533400"/>
          </a:xfrm>
          <a:custGeom>
            <a:avLst/>
            <a:gdLst/>
            <a:ahLst/>
            <a:cxnLst/>
            <a:rect l="l" t="t" r="r" b="b"/>
            <a:pathLst>
              <a:path w="5105400" h="533400">
                <a:moveTo>
                  <a:pt x="0" y="0"/>
                </a:moveTo>
                <a:lnTo>
                  <a:pt x="5105399" y="5333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194938" y="2395727"/>
            <a:ext cx="140208" cy="1280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19862" y="2211324"/>
            <a:ext cx="138684" cy="128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602869" y="2711195"/>
            <a:ext cx="5943600" cy="990600"/>
          </a:xfrm>
          <a:custGeom>
            <a:avLst/>
            <a:gdLst/>
            <a:ahLst/>
            <a:cxnLst/>
            <a:rect l="l" t="t" r="r" b="b"/>
            <a:pathLst>
              <a:path w="5943600" h="990600">
                <a:moveTo>
                  <a:pt x="0" y="990599"/>
                </a:moveTo>
                <a:lnTo>
                  <a:pt x="59435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197986" y="3040380"/>
            <a:ext cx="137160" cy="1310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97586" y="3573779"/>
            <a:ext cx="137160" cy="1310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8478910" y="34970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F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310017" y="5222237"/>
            <a:ext cx="636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l</a:t>
            </a:r>
            <a:r>
              <a:rPr sz="1800" b="1" spc="-10" dirty="0">
                <a:solidFill>
                  <a:srgbClr val="007F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310017" y="5496557"/>
            <a:ext cx="1143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Wavefront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1298329" y="4669536"/>
            <a:ext cx="390525" cy="556260"/>
          </a:xfrm>
          <a:custGeom>
            <a:avLst/>
            <a:gdLst/>
            <a:ahLst/>
            <a:cxnLst/>
            <a:rect l="l" t="t" r="r" b="b"/>
            <a:pathLst>
              <a:path w="390525" h="556260">
                <a:moveTo>
                  <a:pt x="317349" y="46573"/>
                </a:moveTo>
                <a:lnTo>
                  <a:pt x="313644" y="28417"/>
                </a:lnTo>
                <a:lnTo>
                  <a:pt x="7620" y="89916"/>
                </a:lnTo>
                <a:lnTo>
                  <a:pt x="3048" y="89916"/>
                </a:lnTo>
                <a:lnTo>
                  <a:pt x="0" y="94488"/>
                </a:lnTo>
                <a:lnTo>
                  <a:pt x="0" y="556260"/>
                </a:lnTo>
                <a:lnTo>
                  <a:pt x="10668" y="556260"/>
                </a:lnTo>
                <a:lnTo>
                  <a:pt x="10668" y="108204"/>
                </a:lnTo>
                <a:lnTo>
                  <a:pt x="18288" y="99060"/>
                </a:lnTo>
                <a:lnTo>
                  <a:pt x="18288" y="106672"/>
                </a:lnTo>
                <a:lnTo>
                  <a:pt x="317349" y="46573"/>
                </a:lnTo>
                <a:close/>
              </a:path>
              <a:path w="390525" h="556260">
                <a:moveTo>
                  <a:pt x="18288" y="106672"/>
                </a:moveTo>
                <a:lnTo>
                  <a:pt x="18288" y="99060"/>
                </a:lnTo>
                <a:lnTo>
                  <a:pt x="10668" y="108204"/>
                </a:lnTo>
                <a:lnTo>
                  <a:pt x="18288" y="106672"/>
                </a:lnTo>
                <a:close/>
              </a:path>
              <a:path w="390525" h="556260">
                <a:moveTo>
                  <a:pt x="18288" y="556260"/>
                </a:moveTo>
                <a:lnTo>
                  <a:pt x="18288" y="106672"/>
                </a:lnTo>
                <a:lnTo>
                  <a:pt x="10668" y="108204"/>
                </a:lnTo>
                <a:lnTo>
                  <a:pt x="10668" y="556260"/>
                </a:lnTo>
                <a:lnTo>
                  <a:pt x="18288" y="556260"/>
                </a:lnTo>
                <a:close/>
              </a:path>
              <a:path w="390525" h="556260">
                <a:moveTo>
                  <a:pt x="390140" y="22860"/>
                </a:moveTo>
                <a:lnTo>
                  <a:pt x="307844" y="0"/>
                </a:lnTo>
                <a:lnTo>
                  <a:pt x="313644" y="28417"/>
                </a:lnTo>
                <a:lnTo>
                  <a:pt x="326132" y="25908"/>
                </a:lnTo>
                <a:lnTo>
                  <a:pt x="329180" y="44196"/>
                </a:lnTo>
                <a:lnTo>
                  <a:pt x="329180" y="69965"/>
                </a:lnTo>
                <a:lnTo>
                  <a:pt x="390140" y="22860"/>
                </a:lnTo>
                <a:close/>
              </a:path>
              <a:path w="390525" h="556260">
                <a:moveTo>
                  <a:pt x="329180" y="44196"/>
                </a:moveTo>
                <a:lnTo>
                  <a:pt x="326132" y="25908"/>
                </a:lnTo>
                <a:lnTo>
                  <a:pt x="313644" y="28417"/>
                </a:lnTo>
                <a:lnTo>
                  <a:pt x="317349" y="46573"/>
                </a:lnTo>
                <a:lnTo>
                  <a:pt x="329180" y="44196"/>
                </a:lnTo>
                <a:close/>
              </a:path>
              <a:path w="390525" h="556260">
                <a:moveTo>
                  <a:pt x="329180" y="69965"/>
                </a:moveTo>
                <a:lnTo>
                  <a:pt x="329180" y="44196"/>
                </a:lnTo>
                <a:lnTo>
                  <a:pt x="317349" y="46573"/>
                </a:lnTo>
                <a:lnTo>
                  <a:pt x="323084" y="74676"/>
                </a:lnTo>
                <a:lnTo>
                  <a:pt x="329180" y="69965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9006213" y="3500118"/>
            <a:ext cx="699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Br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ight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478910" y="2585718"/>
            <a:ext cx="1059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00"/>
              </a:spcBef>
              <a:buClr>
                <a:srgbClr val="00FF00"/>
              </a:buClr>
              <a:buSzPct val="133333"/>
              <a:buFont typeface="Arial"/>
              <a:buChar char="•"/>
              <a:tabLst>
                <a:tab pos="213995" algn="l"/>
                <a:tab pos="539750" algn="l"/>
              </a:tabLst>
            </a:pPr>
            <a:r>
              <a:rPr sz="2700" b="1" baseline="-3086" dirty="0">
                <a:solidFill>
                  <a:srgbClr val="FF0000"/>
                </a:solidFill>
                <a:latin typeface="Arial"/>
                <a:cs typeface="Arial"/>
              </a:rPr>
              <a:t>P	</a:t>
            </a:r>
            <a:r>
              <a:rPr sz="1800" b="1" spc="-5" dirty="0">
                <a:solidFill>
                  <a:srgbClr val="4C4C4C"/>
                </a:solidFill>
                <a:latin typeface="Arial"/>
                <a:cs typeface="Arial"/>
              </a:rPr>
              <a:t>D</a:t>
            </a:r>
            <a:r>
              <a:rPr sz="1800" b="1" spc="-10" dirty="0">
                <a:solidFill>
                  <a:srgbClr val="4C4C4C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4C4C4C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4C4C4C"/>
                </a:solidFill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79812" y="345439"/>
            <a:ext cx="6069965" cy="78740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4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2) 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At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an angle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diffraction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θ =</a:t>
            </a:r>
            <a:r>
              <a:rPr sz="1800" b="1" spc="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r>
              <a:rPr sz="1800" b="1" spc="-7" baseline="-23148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266065">
              <a:lnSpc>
                <a:spcPct val="100000"/>
              </a:lnSpc>
              <a:spcBef>
                <a:spcPts val="840"/>
              </a:spcBef>
            </a:pP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slit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imagined </a:t>
            </a:r>
            <a:r>
              <a:rPr sz="1800" b="1" spc="-10" dirty="0">
                <a:solidFill>
                  <a:srgbClr val="6500FF"/>
                </a:solidFill>
                <a:latin typeface="Arial"/>
                <a:cs typeface="Arial"/>
              </a:rPr>
              <a:t>to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be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divided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into </a:t>
            </a: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2 </a:t>
            </a:r>
            <a:r>
              <a:rPr sz="1800" b="1" spc="-10" dirty="0">
                <a:solidFill>
                  <a:srgbClr val="6500FF"/>
                </a:solidFill>
                <a:latin typeface="Arial"/>
                <a:cs typeface="Arial"/>
              </a:rPr>
              <a:t>equal</a:t>
            </a:r>
            <a:r>
              <a:rPr sz="1800" b="1" spc="5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6500FF"/>
                </a:solidFill>
                <a:latin typeface="Arial"/>
                <a:cs typeface="Arial"/>
              </a:rPr>
              <a:t>halves.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3673" y="23393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0702" y="24063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3673" y="25679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20702" y="26349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83673" y="27965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20702" y="28635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83673" y="30251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702" y="30921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3673" y="32537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702" y="33207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3673" y="34823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20702" y="35493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83673" y="37109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20702" y="37779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83673" y="39395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0702" y="40065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83673" y="41681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20702" y="42351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83673" y="43967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20702" y="44637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83673" y="46253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20702" y="46923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83673" y="48539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20702" y="49209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02869" y="1491995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99"/>
                </a:lnTo>
              </a:path>
            </a:pathLst>
          </a:custGeom>
          <a:ln w="38099">
            <a:solidFill>
              <a:srgbClr val="98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02869" y="4920995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99"/>
                </a:lnTo>
              </a:path>
            </a:pathLst>
          </a:custGeom>
          <a:ln w="38099">
            <a:solidFill>
              <a:srgbClr val="98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02386" y="1764792"/>
            <a:ext cx="1190625" cy="2806065"/>
          </a:xfrm>
          <a:custGeom>
            <a:avLst/>
            <a:gdLst/>
            <a:ahLst/>
            <a:cxnLst/>
            <a:rect l="l" t="t" r="r" b="b"/>
            <a:pathLst>
              <a:path w="1190625" h="2806065">
                <a:moveTo>
                  <a:pt x="1190244" y="2805684"/>
                </a:moveTo>
                <a:lnTo>
                  <a:pt x="1132308" y="2382916"/>
                </a:lnTo>
                <a:lnTo>
                  <a:pt x="1099723" y="2174265"/>
                </a:lnTo>
                <a:lnTo>
                  <a:pt x="1072516" y="2019939"/>
                </a:lnTo>
                <a:lnTo>
                  <a:pt x="1052720" y="1918361"/>
                </a:lnTo>
                <a:lnTo>
                  <a:pt x="1031388" y="1818000"/>
                </a:lnTo>
                <a:lnTo>
                  <a:pt x="1020088" y="1768322"/>
                </a:lnTo>
                <a:lnTo>
                  <a:pt x="1008337" y="1719003"/>
                </a:lnTo>
                <a:lnTo>
                  <a:pt x="996111" y="1670062"/>
                </a:lnTo>
                <a:lnTo>
                  <a:pt x="983388" y="1621517"/>
                </a:lnTo>
                <a:lnTo>
                  <a:pt x="970145" y="1573387"/>
                </a:lnTo>
                <a:lnTo>
                  <a:pt x="956359" y="1525690"/>
                </a:lnTo>
                <a:lnTo>
                  <a:pt x="942008" y="1478444"/>
                </a:lnTo>
                <a:lnTo>
                  <a:pt x="927070" y="1431668"/>
                </a:lnTo>
                <a:lnTo>
                  <a:pt x="911521" y="1385381"/>
                </a:lnTo>
                <a:lnTo>
                  <a:pt x="895340" y="1339600"/>
                </a:lnTo>
                <a:lnTo>
                  <a:pt x="878503" y="1294345"/>
                </a:lnTo>
                <a:lnTo>
                  <a:pt x="860987" y="1249633"/>
                </a:lnTo>
                <a:lnTo>
                  <a:pt x="842772" y="1205484"/>
                </a:lnTo>
                <a:lnTo>
                  <a:pt x="821841" y="1157433"/>
                </a:lnTo>
                <a:lnTo>
                  <a:pt x="800060" y="1110064"/>
                </a:lnTo>
                <a:lnTo>
                  <a:pt x="777458" y="1063354"/>
                </a:lnTo>
                <a:lnTo>
                  <a:pt x="754065" y="1017277"/>
                </a:lnTo>
                <a:lnTo>
                  <a:pt x="729912" y="971809"/>
                </a:lnTo>
                <a:lnTo>
                  <a:pt x="705028" y="926927"/>
                </a:lnTo>
                <a:lnTo>
                  <a:pt x="679443" y="882604"/>
                </a:lnTo>
                <a:lnTo>
                  <a:pt x="653187" y="838818"/>
                </a:lnTo>
                <a:lnTo>
                  <a:pt x="626291" y="795544"/>
                </a:lnTo>
                <a:lnTo>
                  <a:pt x="598784" y="752757"/>
                </a:lnTo>
                <a:lnTo>
                  <a:pt x="570696" y="710433"/>
                </a:lnTo>
                <a:lnTo>
                  <a:pt x="542058" y="668548"/>
                </a:lnTo>
                <a:lnTo>
                  <a:pt x="512898" y="627077"/>
                </a:lnTo>
                <a:lnTo>
                  <a:pt x="483248" y="585996"/>
                </a:lnTo>
                <a:lnTo>
                  <a:pt x="453137" y="545280"/>
                </a:lnTo>
                <a:lnTo>
                  <a:pt x="422596" y="504906"/>
                </a:lnTo>
                <a:lnTo>
                  <a:pt x="391653" y="464849"/>
                </a:lnTo>
                <a:lnTo>
                  <a:pt x="360340" y="425084"/>
                </a:lnTo>
                <a:lnTo>
                  <a:pt x="328686" y="385587"/>
                </a:lnTo>
                <a:lnTo>
                  <a:pt x="296721" y="346333"/>
                </a:lnTo>
                <a:lnTo>
                  <a:pt x="264475" y="307299"/>
                </a:lnTo>
                <a:lnTo>
                  <a:pt x="199261" y="229792"/>
                </a:lnTo>
                <a:lnTo>
                  <a:pt x="133284" y="152870"/>
                </a:lnTo>
                <a:lnTo>
                  <a:pt x="0" y="0"/>
                </a:lnTo>
                <a:lnTo>
                  <a:pt x="1190244" y="2805684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02386" y="1764791"/>
            <a:ext cx="1190625" cy="2806065"/>
          </a:xfrm>
          <a:custGeom>
            <a:avLst/>
            <a:gdLst/>
            <a:ahLst/>
            <a:cxnLst/>
            <a:rect l="l" t="t" r="r" b="b"/>
            <a:pathLst>
              <a:path w="1190625" h="2806065">
                <a:moveTo>
                  <a:pt x="0" y="0"/>
                </a:moveTo>
                <a:lnTo>
                  <a:pt x="33412" y="38156"/>
                </a:lnTo>
                <a:lnTo>
                  <a:pt x="66784" y="76337"/>
                </a:lnTo>
                <a:lnTo>
                  <a:pt x="100084" y="114567"/>
                </a:lnTo>
                <a:lnTo>
                  <a:pt x="133284" y="152870"/>
                </a:lnTo>
                <a:lnTo>
                  <a:pt x="166353" y="191270"/>
                </a:lnTo>
                <a:lnTo>
                  <a:pt x="199261" y="229792"/>
                </a:lnTo>
                <a:lnTo>
                  <a:pt x="231979" y="268461"/>
                </a:lnTo>
                <a:lnTo>
                  <a:pt x="264475" y="307299"/>
                </a:lnTo>
                <a:lnTo>
                  <a:pt x="296721" y="346333"/>
                </a:lnTo>
                <a:lnTo>
                  <a:pt x="328686" y="385587"/>
                </a:lnTo>
                <a:lnTo>
                  <a:pt x="360340" y="425084"/>
                </a:lnTo>
                <a:lnTo>
                  <a:pt x="391653" y="464849"/>
                </a:lnTo>
                <a:lnTo>
                  <a:pt x="422596" y="504906"/>
                </a:lnTo>
                <a:lnTo>
                  <a:pt x="453137" y="545280"/>
                </a:lnTo>
                <a:lnTo>
                  <a:pt x="483248" y="585996"/>
                </a:lnTo>
                <a:lnTo>
                  <a:pt x="512898" y="627077"/>
                </a:lnTo>
                <a:lnTo>
                  <a:pt x="542058" y="668548"/>
                </a:lnTo>
                <a:lnTo>
                  <a:pt x="570696" y="710433"/>
                </a:lnTo>
                <a:lnTo>
                  <a:pt x="598784" y="752757"/>
                </a:lnTo>
                <a:lnTo>
                  <a:pt x="626291" y="795544"/>
                </a:lnTo>
                <a:lnTo>
                  <a:pt x="653187" y="838818"/>
                </a:lnTo>
                <a:lnTo>
                  <a:pt x="679443" y="882604"/>
                </a:lnTo>
                <a:lnTo>
                  <a:pt x="705028" y="926926"/>
                </a:lnTo>
                <a:lnTo>
                  <a:pt x="729912" y="971809"/>
                </a:lnTo>
                <a:lnTo>
                  <a:pt x="754065" y="1017277"/>
                </a:lnTo>
                <a:lnTo>
                  <a:pt x="777458" y="1063354"/>
                </a:lnTo>
                <a:lnTo>
                  <a:pt x="800060" y="1110064"/>
                </a:lnTo>
                <a:lnTo>
                  <a:pt x="821841" y="1157433"/>
                </a:lnTo>
                <a:lnTo>
                  <a:pt x="842771" y="1205483"/>
                </a:lnTo>
                <a:lnTo>
                  <a:pt x="860987" y="1249633"/>
                </a:lnTo>
                <a:lnTo>
                  <a:pt x="878503" y="1294345"/>
                </a:lnTo>
                <a:lnTo>
                  <a:pt x="895340" y="1339600"/>
                </a:lnTo>
                <a:lnTo>
                  <a:pt x="911521" y="1385381"/>
                </a:lnTo>
                <a:lnTo>
                  <a:pt x="927070" y="1431668"/>
                </a:lnTo>
                <a:lnTo>
                  <a:pt x="942008" y="1478444"/>
                </a:lnTo>
                <a:lnTo>
                  <a:pt x="956359" y="1525690"/>
                </a:lnTo>
                <a:lnTo>
                  <a:pt x="970145" y="1573387"/>
                </a:lnTo>
                <a:lnTo>
                  <a:pt x="983388" y="1621517"/>
                </a:lnTo>
                <a:lnTo>
                  <a:pt x="996111" y="1670062"/>
                </a:lnTo>
                <a:lnTo>
                  <a:pt x="1008337" y="1719003"/>
                </a:lnTo>
                <a:lnTo>
                  <a:pt x="1020088" y="1768322"/>
                </a:lnTo>
                <a:lnTo>
                  <a:pt x="1031388" y="1818000"/>
                </a:lnTo>
                <a:lnTo>
                  <a:pt x="1042257" y="1868019"/>
                </a:lnTo>
                <a:lnTo>
                  <a:pt x="1052720" y="1918361"/>
                </a:lnTo>
                <a:lnTo>
                  <a:pt x="1062799" y="1969007"/>
                </a:lnTo>
                <a:lnTo>
                  <a:pt x="1072516" y="2019939"/>
                </a:lnTo>
                <a:lnTo>
                  <a:pt x="1081894" y="2071139"/>
                </a:lnTo>
                <a:lnTo>
                  <a:pt x="1090956" y="2122587"/>
                </a:lnTo>
                <a:lnTo>
                  <a:pt x="1099723" y="2174265"/>
                </a:lnTo>
                <a:lnTo>
                  <a:pt x="1108220" y="2226156"/>
                </a:lnTo>
                <a:lnTo>
                  <a:pt x="1116468" y="2278240"/>
                </a:lnTo>
                <a:lnTo>
                  <a:pt x="1124489" y="2330500"/>
                </a:lnTo>
                <a:lnTo>
                  <a:pt x="1132308" y="2382916"/>
                </a:lnTo>
                <a:lnTo>
                  <a:pt x="1139945" y="2435471"/>
                </a:lnTo>
                <a:lnTo>
                  <a:pt x="1147425" y="2488146"/>
                </a:lnTo>
                <a:lnTo>
                  <a:pt x="1154768" y="2540922"/>
                </a:lnTo>
                <a:lnTo>
                  <a:pt x="1161999" y="2593782"/>
                </a:lnTo>
                <a:lnTo>
                  <a:pt x="1169139" y="2646706"/>
                </a:lnTo>
                <a:lnTo>
                  <a:pt x="1176212" y="2699677"/>
                </a:lnTo>
                <a:lnTo>
                  <a:pt x="1183239" y="2752675"/>
                </a:lnTo>
                <a:lnTo>
                  <a:pt x="1190243" y="2805683"/>
                </a:lnTo>
              </a:path>
            </a:pathLst>
          </a:custGeom>
          <a:ln w="952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02386" y="1764792"/>
            <a:ext cx="1188720" cy="2806065"/>
          </a:xfrm>
          <a:custGeom>
            <a:avLst/>
            <a:gdLst/>
            <a:ahLst/>
            <a:cxnLst/>
            <a:rect l="l" t="t" r="r" b="b"/>
            <a:pathLst>
              <a:path w="1188720" h="2806065">
                <a:moveTo>
                  <a:pt x="1188720" y="2805684"/>
                </a:moveTo>
                <a:lnTo>
                  <a:pt x="0" y="0"/>
                </a:lnTo>
                <a:lnTo>
                  <a:pt x="26943" y="302522"/>
                </a:lnTo>
                <a:lnTo>
                  <a:pt x="43047" y="453454"/>
                </a:lnTo>
                <a:lnTo>
                  <a:pt x="55473" y="553865"/>
                </a:lnTo>
                <a:lnTo>
                  <a:pt x="69614" y="654060"/>
                </a:lnTo>
                <a:lnTo>
                  <a:pt x="77426" y="704066"/>
                </a:lnTo>
                <a:lnTo>
                  <a:pt x="85783" y="754003"/>
                </a:lnTo>
                <a:lnTo>
                  <a:pt x="94725" y="803867"/>
                </a:lnTo>
                <a:lnTo>
                  <a:pt x="104291" y="853653"/>
                </a:lnTo>
                <a:lnTo>
                  <a:pt x="114520" y="903356"/>
                </a:lnTo>
                <a:lnTo>
                  <a:pt x="125451" y="952971"/>
                </a:lnTo>
                <a:lnTo>
                  <a:pt x="137123" y="1002494"/>
                </a:lnTo>
                <a:lnTo>
                  <a:pt x="149574" y="1051919"/>
                </a:lnTo>
                <a:lnTo>
                  <a:pt x="162844" y="1101242"/>
                </a:lnTo>
                <a:lnTo>
                  <a:pt x="176973" y="1150458"/>
                </a:lnTo>
                <a:lnTo>
                  <a:pt x="191998" y="1199562"/>
                </a:lnTo>
                <a:lnTo>
                  <a:pt x="207958" y="1248548"/>
                </a:lnTo>
                <a:lnTo>
                  <a:pt x="224894" y="1297413"/>
                </a:lnTo>
                <a:lnTo>
                  <a:pt x="242843" y="1346151"/>
                </a:lnTo>
                <a:lnTo>
                  <a:pt x="261846" y="1394758"/>
                </a:lnTo>
                <a:lnTo>
                  <a:pt x="281940" y="1443228"/>
                </a:lnTo>
                <a:lnTo>
                  <a:pt x="300968" y="1487033"/>
                </a:lnTo>
                <a:lnTo>
                  <a:pt x="320888" y="1530725"/>
                </a:lnTo>
                <a:lnTo>
                  <a:pt x="341669" y="1574308"/>
                </a:lnTo>
                <a:lnTo>
                  <a:pt x="363283" y="1617785"/>
                </a:lnTo>
                <a:lnTo>
                  <a:pt x="385701" y="1661159"/>
                </a:lnTo>
                <a:lnTo>
                  <a:pt x="408893" y="1704434"/>
                </a:lnTo>
                <a:lnTo>
                  <a:pt x="432831" y="1747613"/>
                </a:lnTo>
                <a:lnTo>
                  <a:pt x="457485" y="1790700"/>
                </a:lnTo>
                <a:lnTo>
                  <a:pt x="482827" y="1833697"/>
                </a:lnTo>
                <a:lnTo>
                  <a:pt x="508828" y="1876608"/>
                </a:lnTo>
                <a:lnTo>
                  <a:pt x="535458" y="1919436"/>
                </a:lnTo>
                <a:lnTo>
                  <a:pt x="562689" y="1962185"/>
                </a:lnTo>
                <a:lnTo>
                  <a:pt x="590491" y="2004859"/>
                </a:lnTo>
                <a:lnTo>
                  <a:pt x="618836" y="2047459"/>
                </a:lnTo>
                <a:lnTo>
                  <a:pt x="647694" y="2089991"/>
                </a:lnTo>
                <a:lnTo>
                  <a:pt x="677037" y="2132457"/>
                </a:lnTo>
                <a:lnTo>
                  <a:pt x="706835" y="2174860"/>
                </a:lnTo>
                <a:lnTo>
                  <a:pt x="737059" y="2217204"/>
                </a:lnTo>
                <a:lnTo>
                  <a:pt x="798671" y="2301728"/>
                </a:lnTo>
                <a:lnTo>
                  <a:pt x="861640" y="2386055"/>
                </a:lnTo>
                <a:lnTo>
                  <a:pt x="958131" y="2512237"/>
                </a:lnTo>
                <a:lnTo>
                  <a:pt x="1188720" y="2805684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02386" y="1764791"/>
            <a:ext cx="1188720" cy="2806065"/>
          </a:xfrm>
          <a:custGeom>
            <a:avLst/>
            <a:gdLst/>
            <a:ahLst/>
            <a:cxnLst/>
            <a:rect l="l" t="t" r="r" b="b"/>
            <a:pathLst>
              <a:path w="1188720" h="2806065">
                <a:moveTo>
                  <a:pt x="0" y="0"/>
                </a:moveTo>
                <a:lnTo>
                  <a:pt x="4263" y="50448"/>
                </a:lnTo>
                <a:lnTo>
                  <a:pt x="8565" y="100892"/>
                </a:lnTo>
                <a:lnTo>
                  <a:pt x="12945" y="151327"/>
                </a:lnTo>
                <a:lnTo>
                  <a:pt x="17442" y="201746"/>
                </a:lnTo>
                <a:lnTo>
                  <a:pt x="22095" y="252146"/>
                </a:lnTo>
                <a:lnTo>
                  <a:pt x="26943" y="302522"/>
                </a:lnTo>
                <a:lnTo>
                  <a:pt x="32025" y="352868"/>
                </a:lnTo>
                <a:lnTo>
                  <a:pt x="37380" y="403181"/>
                </a:lnTo>
                <a:lnTo>
                  <a:pt x="43047" y="453454"/>
                </a:lnTo>
                <a:lnTo>
                  <a:pt x="49065" y="503684"/>
                </a:lnTo>
                <a:lnTo>
                  <a:pt x="55473" y="553864"/>
                </a:lnTo>
                <a:lnTo>
                  <a:pt x="62309" y="603992"/>
                </a:lnTo>
                <a:lnTo>
                  <a:pt x="69614" y="654060"/>
                </a:lnTo>
                <a:lnTo>
                  <a:pt x="77425" y="704066"/>
                </a:lnTo>
                <a:lnTo>
                  <a:pt x="85783" y="754003"/>
                </a:lnTo>
                <a:lnTo>
                  <a:pt x="94725" y="803867"/>
                </a:lnTo>
                <a:lnTo>
                  <a:pt x="104291" y="853653"/>
                </a:lnTo>
                <a:lnTo>
                  <a:pt x="114520" y="903356"/>
                </a:lnTo>
                <a:lnTo>
                  <a:pt x="125451" y="952971"/>
                </a:lnTo>
                <a:lnTo>
                  <a:pt x="137123" y="1002494"/>
                </a:lnTo>
                <a:lnTo>
                  <a:pt x="149574" y="1051919"/>
                </a:lnTo>
                <a:lnTo>
                  <a:pt x="162844" y="1101242"/>
                </a:lnTo>
                <a:lnTo>
                  <a:pt x="176973" y="1150458"/>
                </a:lnTo>
                <a:lnTo>
                  <a:pt x="191998" y="1199562"/>
                </a:lnTo>
                <a:lnTo>
                  <a:pt x="207958" y="1248548"/>
                </a:lnTo>
                <a:lnTo>
                  <a:pt x="224894" y="1297413"/>
                </a:lnTo>
                <a:lnTo>
                  <a:pt x="242843" y="1346151"/>
                </a:lnTo>
                <a:lnTo>
                  <a:pt x="261846" y="1394757"/>
                </a:lnTo>
                <a:lnTo>
                  <a:pt x="281939" y="1443227"/>
                </a:lnTo>
                <a:lnTo>
                  <a:pt x="300968" y="1487033"/>
                </a:lnTo>
                <a:lnTo>
                  <a:pt x="320888" y="1530725"/>
                </a:lnTo>
                <a:lnTo>
                  <a:pt x="341669" y="1574308"/>
                </a:lnTo>
                <a:lnTo>
                  <a:pt x="363283" y="1617785"/>
                </a:lnTo>
                <a:lnTo>
                  <a:pt x="385701" y="1661159"/>
                </a:lnTo>
                <a:lnTo>
                  <a:pt x="408893" y="1704434"/>
                </a:lnTo>
                <a:lnTo>
                  <a:pt x="432831" y="1747613"/>
                </a:lnTo>
                <a:lnTo>
                  <a:pt x="457485" y="1790699"/>
                </a:lnTo>
                <a:lnTo>
                  <a:pt x="482827" y="1833696"/>
                </a:lnTo>
                <a:lnTo>
                  <a:pt x="508828" y="1876608"/>
                </a:lnTo>
                <a:lnTo>
                  <a:pt x="535458" y="1919436"/>
                </a:lnTo>
                <a:lnTo>
                  <a:pt x="562689" y="1962185"/>
                </a:lnTo>
                <a:lnTo>
                  <a:pt x="590491" y="2004858"/>
                </a:lnTo>
                <a:lnTo>
                  <a:pt x="618836" y="2047459"/>
                </a:lnTo>
                <a:lnTo>
                  <a:pt x="647694" y="2089991"/>
                </a:lnTo>
                <a:lnTo>
                  <a:pt x="677036" y="2132456"/>
                </a:lnTo>
                <a:lnTo>
                  <a:pt x="706834" y="2174860"/>
                </a:lnTo>
                <a:lnTo>
                  <a:pt x="737059" y="2217204"/>
                </a:lnTo>
                <a:lnTo>
                  <a:pt x="767681" y="2259492"/>
                </a:lnTo>
                <a:lnTo>
                  <a:pt x="798671" y="2301728"/>
                </a:lnTo>
                <a:lnTo>
                  <a:pt x="830000" y="2343914"/>
                </a:lnTo>
                <a:lnTo>
                  <a:pt x="861640" y="2386055"/>
                </a:lnTo>
                <a:lnTo>
                  <a:pt x="893561" y="2428154"/>
                </a:lnTo>
                <a:lnTo>
                  <a:pt x="925734" y="2470213"/>
                </a:lnTo>
                <a:lnTo>
                  <a:pt x="958131" y="2512237"/>
                </a:lnTo>
                <a:lnTo>
                  <a:pt x="990722" y="2554228"/>
                </a:lnTo>
                <a:lnTo>
                  <a:pt x="1023477" y="2596190"/>
                </a:lnTo>
                <a:lnTo>
                  <a:pt x="1056370" y="2638127"/>
                </a:lnTo>
                <a:lnTo>
                  <a:pt x="1089369" y="2680041"/>
                </a:lnTo>
                <a:lnTo>
                  <a:pt x="1122446" y="2721936"/>
                </a:lnTo>
                <a:lnTo>
                  <a:pt x="1155573" y="2763816"/>
                </a:lnTo>
                <a:lnTo>
                  <a:pt x="1188719" y="2805683"/>
                </a:lnTo>
              </a:path>
            </a:pathLst>
          </a:custGeom>
          <a:ln w="952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03909" y="1764791"/>
            <a:ext cx="1188720" cy="2807335"/>
          </a:xfrm>
          <a:custGeom>
            <a:avLst/>
            <a:gdLst/>
            <a:ahLst/>
            <a:cxnLst/>
            <a:rect l="l" t="t" r="r" b="b"/>
            <a:pathLst>
              <a:path w="1188720" h="2807335">
                <a:moveTo>
                  <a:pt x="0" y="0"/>
                </a:moveTo>
                <a:lnTo>
                  <a:pt x="1188719" y="2807207"/>
                </a:lnTo>
              </a:path>
            </a:pathLst>
          </a:custGeom>
          <a:ln w="9524">
            <a:solidFill>
              <a:srgbClr val="65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46469" y="501395"/>
            <a:ext cx="0" cy="5410200"/>
          </a:xfrm>
          <a:custGeom>
            <a:avLst/>
            <a:gdLst/>
            <a:ahLst/>
            <a:cxnLst/>
            <a:rect l="l" t="t" r="r" b="b"/>
            <a:pathLst>
              <a:path h="5410200">
                <a:moveTo>
                  <a:pt x="0" y="0"/>
                </a:moveTo>
                <a:lnTo>
                  <a:pt x="0" y="5410199"/>
                </a:lnTo>
              </a:path>
            </a:pathLst>
          </a:custGeom>
          <a:ln w="38099">
            <a:solidFill>
              <a:srgbClr val="CC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83673" y="21107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20702" y="21777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88469" y="2177795"/>
            <a:ext cx="0" cy="2743200"/>
          </a:xfrm>
          <a:custGeom>
            <a:avLst/>
            <a:gdLst/>
            <a:ahLst/>
            <a:cxnLst/>
            <a:rect l="l" t="t" r="r" b="b"/>
            <a:pathLst>
              <a:path h="2743200">
                <a:moveTo>
                  <a:pt x="0" y="0"/>
                </a:moveTo>
                <a:lnTo>
                  <a:pt x="0" y="2743199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349384" y="2166619"/>
            <a:ext cx="125095" cy="451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49384" y="2591814"/>
            <a:ext cx="1250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49384" y="3017010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49384" y="3230370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49384" y="3442206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49384" y="3655566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349384" y="3867402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49384" y="4080762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602869" y="3549395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599" y="0"/>
                </a:lnTo>
              </a:path>
            </a:pathLst>
          </a:custGeom>
          <a:ln w="19049">
            <a:solidFill>
              <a:srgbClr val="65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02869" y="2177795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599" y="0"/>
                </a:lnTo>
              </a:path>
            </a:pathLst>
          </a:custGeom>
          <a:ln w="19049">
            <a:solidFill>
              <a:srgbClr val="65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02869" y="4920995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599" y="0"/>
                </a:lnTo>
              </a:path>
            </a:pathLst>
          </a:custGeom>
          <a:ln w="19049">
            <a:solidFill>
              <a:srgbClr val="65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8794377" y="258876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127882" y="1353312"/>
            <a:ext cx="132588" cy="132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21786" y="1671827"/>
            <a:ext cx="137160" cy="129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70738" y="1908048"/>
            <a:ext cx="140335" cy="128270"/>
          </a:xfrm>
          <a:custGeom>
            <a:avLst/>
            <a:gdLst/>
            <a:ahLst/>
            <a:cxnLst/>
            <a:rect l="l" t="t" r="r" b="b"/>
            <a:pathLst>
              <a:path w="140335" h="128269">
                <a:moveTo>
                  <a:pt x="140208" y="30480"/>
                </a:moveTo>
                <a:lnTo>
                  <a:pt x="19812" y="1524"/>
                </a:lnTo>
                <a:lnTo>
                  <a:pt x="10668" y="0"/>
                </a:lnTo>
                <a:lnTo>
                  <a:pt x="3048" y="4572"/>
                </a:lnTo>
                <a:lnTo>
                  <a:pt x="1524" y="12192"/>
                </a:lnTo>
                <a:lnTo>
                  <a:pt x="0" y="21336"/>
                </a:lnTo>
                <a:lnTo>
                  <a:pt x="4572" y="28956"/>
                </a:lnTo>
                <a:lnTo>
                  <a:pt x="12192" y="30480"/>
                </a:lnTo>
                <a:lnTo>
                  <a:pt x="62484" y="41481"/>
                </a:lnTo>
                <a:lnTo>
                  <a:pt x="62484" y="38100"/>
                </a:lnTo>
                <a:lnTo>
                  <a:pt x="108204" y="24384"/>
                </a:lnTo>
                <a:lnTo>
                  <a:pt x="117348" y="51816"/>
                </a:lnTo>
                <a:lnTo>
                  <a:pt x="117348" y="55418"/>
                </a:lnTo>
                <a:lnTo>
                  <a:pt x="140208" y="30480"/>
                </a:lnTo>
                <a:close/>
              </a:path>
              <a:path w="140335" h="128269">
                <a:moveTo>
                  <a:pt x="117348" y="55418"/>
                </a:moveTo>
                <a:lnTo>
                  <a:pt x="117348" y="51816"/>
                </a:lnTo>
                <a:lnTo>
                  <a:pt x="71628" y="65532"/>
                </a:lnTo>
                <a:lnTo>
                  <a:pt x="70815" y="63093"/>
                </a:lnTo>
                <a:lnTo>
                  <a:pt x="35052" y="102108"/>
                </a:lnTo>
                <a:lnTo>
                  <a:pt x="30480" y="108204"/>
                </a:lnTo>
                <a:lnTo>
                  <a:pt x="30480" y="117348"/>
                </a:lnTo>
                <a:lnTo>
                  <a:pt x="36576" y="121920"/>
                </a:lnTo>
                <a:lnTo>
                  <a:pt x="42672" y="128016"/>
                </a:lnTo>
                <a:lnTo>
                  <a:pt x="50292" y="126492"/>
                </a:lnTo>
                <a:lnTo>
                  <a:pt x="56388" y="121920"/>
                </a:lnTo>
                <a:lnTo>
                  <a:pt x="117348" y="55418"/>
                </a:lnTo>
                <a:close/>
              </a:path>
              <a:path w="140335" h="128269">
                <a:moveTo>
                  <a:pt x="117348" y="51816"/>
                </a:moveTo>
                <a:lnTo>
                  <a:pt x="108204" y="24384"/>
                </a:lnTo>
                <a:lnTo>
                  <a:pt x="62484" y="38100"/>
                </a:lnTo>
                <a:lnTo>
                  <a:pt x="63699" y="41747"/>
                </a:lnTo>
                <a:lnTo>
                  <a:pt x="85925" y="46609"/>
                </a:lnTo>
                <a:lnTo>
                  <a:pt x="102108" y="28956"/>
                </a:lnTo>
                <a:lnTo>
                  <a:pt x="109728" y="51816"/>
                </a:lnTo>
                <a:lnTo>
                  <a:pt x="109728" y="54102"/>
                </a:lnTo>
                <a:lnTo>
                  <a:pt x="117348" y="51816"/>
                </a:lnTo>
                <a:close/>
              </a:path>
              <a:path w="140335" h="128269">
                <a:moveTo>
                  <a:pt x="63699" y="41747"/>
                </a:moveTo>
                <a:lnTo>
                  <a:pt x="62484" y="38100"/>
                </a:lnTo>
                <a:lnTo>
                  <a:pt x="62484" y="41481"/>
                </a:lnTo>
                <a:lnTo>
                  <a:pt x="63699" y="41747"/>
                </a:lnTo>
                <a:close/>
              </a:path>
              <a:path w="140335" h="128269">
                <a:moveTo>
                  <a:pt x="85925" y="46609"/>
                </a:moveTo>
                <a:lnTo>
                  <a:pt x="63699" y="41747"/>
                </a:lnTo>
                <a:lnTo>
                  <a:pt x="70815" y="63093"/>
                </a:lnTo>
                <a:lnTo>
                  <a:pt x="85925" y="46609"/>
                </a:lnTo>
                <a:close/>
              </a:path>
              <a:path w="140335" h="128269">
                <a:moveTo>
                  <a:pt x="109728" y="54102"/>
                </a:moveTo>
                <a:lnTo>
                  <a:pt x="109728" y="51816"/>
                </a:lnTo>
                <a:lnTo>
                  <a:pt x="85925" y="46609"/>
                </a:lnTo>
                <a:lnTo>
                  <a:pt x="70815" y="63093"/>
                </a:lnTo>
                <a:lnTo>
                  <a:pt x="71628" y="65532"/>
                </a:lnTo>
                <a:lnTo>
                  <a:pt x="109728" y="54102"/>
                </a:lnTo>
                <a:close/>
              </a:path>
              <a:path w="140335" h="128269">
                <a:moveTo>
                  <a:pt x="109728" y="51816"/>
                </a:moveTo>
                <a:lnTo>
                  <a:pt x="102108" y="28956"/>
                </a:lnTo>
                <a:lnTo>
                  <a:pt x="85925" y="46609"/>
                </a:lnTo>
                <a:lnTo>
                  <a:pt x="109728" y="51816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22782" y="4367783"/>
            <a:ext cx="144780" cy="45720"/>
          </a:xfrm>
          <a:custGeom>
            <a:avLst/>
            <a:gdLst/>
            <a:ahLst/>
            <a:cxnLst/>
            <a:rect l="l" t="t" r="r" b="b"/>
            <a:pathLst>
              <a:path w="144779" h="45720">
                <a:moveTo>
                  <a:pt x="144779" y="0"/>
                </a:moveTo>
                <a:lnTo>
                  <a:pt x="0" y="45719"/>
                </a:lnTo>
              </a:path>
            </a:pathLst>
          </a:custGeom>
          <a:ln w="28574">
            <a:solidFill>
              <a:srgbClr val="CC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21257" y="4411979"/>
            <a:ext cx="45720" cy="144780"/>
          </a:xfrm>
          <a:custGeom>
            <a:avLst/>
            <a:gdLst/>
            <a:ahLst/>
            <a:cxnLst/>
            <a:rect l="l" t="t" r="r" b="b"/>
            <a:pathLst>
              <a:path w="45720" h="144779">
                <a:moveTo>
                  <a:pt x="0" y="0"/>
                </a:moveTo>
                <a:lnTo>
                  <a:pt x="45719" y="144779"/>
                </a:lnTo>
              </a:path>
            </a:pathLst>
          </a:custGeom>
          <a:ln w="28574">
            <a:solidFill>
              <a:srgbClr val="CC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611256" y="4429758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393576" y="1823719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392052" y="4963157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138816" y="4947918"/>
            <a:ext cx="279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2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λ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204348" y="4582158"/>
            <a:ext cx="149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endParaRPr sz="18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327792" y="472236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961009" y="2033111"/>
            <a:ext cx="99060" cy="161925"/>
          </a:xfrm>
          <a:custGeom>
            <a:avLst/>
            <a:gdLst/>
            <a:ahLst/>
            <a:cxnLst/>
            <a:rect l="l" t="t" r="r" b="b"/>
            <a:pathLst>
              <a:path w="99060" h="161925">
                <a:moveTo>
                  <a:pt x="0" y="1428"/>
                </a:moveTo>
                <a:lnTo>
                  <a:pt x="12549" y="0"/>
                </a:lnTo>
                <a:lnTo>
                  <a:pt x="24955" y="285"/>
                </a:lnTo>
                <a:lnTo>
                  <a:pt x="37076" y="2285"/>
                </a:lnTo>
                <a:lnTo>
                  <a:pt x="48767" y="6000"/>
                </a:lnTo>
                <a:lnTo>
                  <a:pt x="75390" y="23955"/>
                </a:lnTo>
                <a:lnTo>
                  <a:pt x="92582" y="50196"/>
                </a:lnTo>
                <a:lnTo>
                  <a:pt x="98917" y="81010"/>
                </a:lnTo>
                <a:lnTo>
                  <a:pt x="92963" y="112680"/>
                </a:lnTo>
                <a:lnTo>
                  <a:pt x="79724" y="133373"/>
                </a:lnTo>
                <a:lnTo>
                  <a:pt x="61340" y="149066"/>
                </a:lnTo>
                <a:lnTo>
                  <a:pt x="38957" y="158757"/>
                </a:lnTo>
                <a:lnTo>
                  <a:pt x="13715" y="161448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673740" y="1823719"/>
            <a:ext cx="149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797184" y="196392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178948" y="3210558"/>
            <a:ext cx="284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r>
              <a:rPr sz="1800" b="1" spc="-7" baseline="-23148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sz="1800" baseline="-23148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535312" y="1973071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535312" y="2201671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535312" y="2430271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535312" y="26588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509912" y="2764026"/>
            <a:ext cx="469900" cy="39116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84150" indent="-146685">
              <a:lnSpc>
                <a:spcPct val="100000"/>
              </a:lnSpc>
              <a:spcBef>
                <a:spcPts val="1100"/>
              </a:spcBef>
              <a:buClr>
                <a:srgbClr val="007F00"/>
              </a:buClr>
              <a:buSzPct val="171428"/>
              <a:buFont typeface="Arial"/>
              <a:buChar char="•"/>
              <a:tabLst>
                <a:tab pos="184785" algn="l"/>
              </a:tabLst>
            </a:pPr>
            <a:r>
              <a:rPr sz="1400" b="1" spc="-5" dirty="0">
                <a:solidFill>
                  <a:srgbClr val="FF6500"/>
                </a:solidFill>
                <a:latin typeface="Arial"/>
                <a:cs typeface="Arial"/>
              </a:rPr>
              <a:t>λ/2</a:t>
            </a:r>
            <a:endParaRPr sz="14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535312" y="31160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535312" y="33446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535312" y="35732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535312" y="38018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535312" y="40304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275216" y="4167630"/>
            <a:ext cx="417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sz="1400" b="1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aseline="-16203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3600" baseline="-16203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275216" y="4379466"/>
            <a:ext cx="417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11</a:t>
            </a:r>
            <a:r>
              <a:rPr sz="1400" b="1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aseline="-19675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3600" baseline="-19675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275216" y="4592826"/>
            <a:ext cx="417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12</a:t>
            </a:r>
            <a:r>
              <a:rPr sz="1400" b="1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aseline="-2199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3600" baseline="-2199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602869" y="1872995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304799"/>
                </a:moveTo>
                <a:lnTo>
                  <a:pt x="7619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602869" y="2177795"/>
            <a:ext cx="990600" cy="2286000"/>
          </a:xfrm>
          <a:custGeom>
            <a:avLst/>
            <a:gdLst/>
            <a:ahLst/>
            <a:cxnLst/>
            <a:rect l="l" t="t" r="r" b="b"/>
            <a:pathLst>
              <a:path w="990600" h="2286000">
                <a:moveTo>
                  <a:pt x="0" y="0"/>
                </a:moveTo>
                <a:lnTo>
                  <a:pt x="990599" y="2285999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602869" y="4158995"/>
            <a:ext cx="1752600" cy="762000"/>
          </a:xfrm>
          <a:custGeom>
            <a:avLst/>
            <a:gdLst/>
            <a:ahLst/>
            <a:cxnLst/>
            <a:rect l="l" t="t" r="r" b="b"/>
            <a:pathLst>
              <a:path w="1752600" h="762000">
                <a:moveTo>
                  <a:pt x="0" y="761999"/>
                </a:moveTo>
                <a:lnTo>
                  <a:pt x="17525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602869" y="1034795"/>
            <a:ext cx="5943600" cy="2514600"/>
          </a:xfrm>
          <a:custGeom>
            <a:avLst/>
            <a:gdLst/>
            <a:ahLst/>
            <a:cxnLst/>
            <a:rect l="l" t="t" r="r" b="b"/>
            <a:pathLst>
              <a:path w="5943600" h="2514600">
                <a:moveTo>
                  <a:pt x="0" y="2514599"/>
                </a:moveTo>
                <a:lnTo>
                  <a:pt x="59435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64870" y="1034795"/>
            <a:ext cx="5181600" cy="838200"/>
          </a:xfrm>
          <a:custGeom>
            <a:avLst/>
            <a:gdLst/>
            <a:ahLst/>
            <a:cxnLst/>
            <a:rect l="l" t="t" r="r" b="b"/>
            <a:pathLst>
              <a:path w="5181600" h="838200">
                <a:moveTo>
                  <a:pt x="0" y="838199"/>
                </a:moveTo>
                <a:lnTo>
                  <a:pt x="51815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355469" y="1034795"/>
            <a:ext cx="4191000" cy="3124200"/>
          </a:xfrm>
          <a:custGeom>
            <a:avLst/>
            <a:gdLst/>
            <a:ahLst/>
            <a:cxnLst/>
            <a:rect l="l" t="t" r="r" b="b"/>
            <a:pathLst>
              <a:path w="4191000" h="3124200">
                <a:moveTo>
                  <a:pt x="0" y="3124199"/>
                </a:moveTo>
                <a:lnTo>
                  <a:pt x="41909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374014" y="3137916"/>
            <a:ext cx="140208" cy="123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450214" y="3756660"/>
            <a:ext cx="138684" cy="118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908938" y="4270248"/>
            <a:ext cx="140208" cy="1280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117214" y="1994916"/>
            <a:ext cx="140208" cy="123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269614" y="2234183"/>
            <a:ext cx="137160" cy="118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496690" y="2458212"/>
            <a:ext cx="135636" cy="128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000062" y="3370611"/>
            <a:ext cx="126825" cy="1915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000062" y="4742211"/>
            <a:ext cx="126825" cy="1915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755270" y="4760976"/>
            <a:ext cx="990600" cy="396240"/>
          </a:xfrm>
          <a:custGeom>
            <a:avLst/>
            <a:gdLst/>
            <a:ahLst/>
            <a:cxnLst/>
            <a:rect l="l" t="t" r="r" b="b"/>
            <a:pathLst>
              <a:path w="990600" h="396239">
                <a:moveTo>
                  <a:pt x="68079" y="352119"/>
                </a:moveTo>
                <a:lnTo>
                  <a:pt x="57912" y="326136"/>
                </a:lnTo>
                <a:lnTo>
                  <a:pt x="0" y="388620"/>
                </a:lnTo>
                <a:lnTo>
                  <a:pt x="56388" y="393654"/>
                </a:lnTo>
                <a:lnTo>
                  <a:pt x="56388" y="356616"/>
                </a:lnTo>
                <a:lnTo>
                  <a:pt x="68079" y="352119"/>
                </a:lnTo>
                <a:close/>
              </a:path>
              <a:path w="990600" h="396239">
                <a:moveTo>
                  <a:pt x="75096" y="370052"/>
                </a:moveTo>
                <a:lnTo>
                  <a:pt x="68079" y="352119"/>
                </a:lnTo>
                <a:lnTo>
                  <a:pt x="56388" y="356616"/>
                </a:lnTo>
                <a:lnTo>
                  <a:pt x="62484" y="374904"/>
                </a:lnTo>
                <a:lnTo>
                  <a:pt x="75096" y="370052"/>
                </a:lnTo>
                <a:close/>
              </a:path>
              <a:path w="990600" h="396239">
                <a:moveTo>
                  <a:pt x="85344" y="396240"/>
                </a:moveTo>
                <a:lnTo>
                  <a:pt x="75096" y="370052"/>
                </a:lnTo>
                <a:lnTo>
                  <a:pt x="62484" y="374904"/>
                </a:lnTo>
                <a:lnTo>
                  <a:pt x="56388" y="356616"/>
                </a:lnTo>
                <a:lnTo>
                  <a:pt x="56388" y="393654"/>
                </a:lnTo>
                <a:lnTo>
                  <a:pt x="85344" y="396240"/>
                </a:lnTo>
                <a:close/>
              </a:path>
              <a:path w="990600" h="396239">
                <a:moveTo>
                  <a:pt x="922520" y="44120"/>
                </a:moveTo>
                <a:lnTo>
                  <a:pt x="915503" y="26187"/>
                </a:lnTo>
                <a:lnTo>
                  <a:pt x="68079" y="352119"/>
                </a:lnTo>
                <a:lnTo>
                  <a:pt x="75096" y="370052"/>
                </a:lnTo>
                <a:lnTo>
                  <a:pt x="922520" y="44120"/>
                </a:lnTo>
                <a:close/>
              </a:path>
              <a:path w="990600" h="396239">
                <a:moveTo>
                  <a:pt x="990600" y="7620"/>
                </a:moveTo>
                <a:lnTo>
                  <a:pt x="905256" y="0"/>
                </a:lnTo>
                <a:lnTo>
                  <a:pt x="915503" y="26187"/>
                </a:lnTo>
                <a:lnTo>
                  <a:pt x="928116" y="21336"/>
                </a:lnTo>
                <a:lnTo>
                  <a:pt x="934212" y="39624"/>
                </a:lnTo>
                <a:lnTo>
                  <a:pt x="934212" y="68459"/>
                </a:lnTo>
                <a:lnTo>
                  <a:pt x="990600" y="7620"/>
                </a:lnTo>
                <a:close/>
              </a:path>
              <a:path w="990600" h="396239">
                <a:moveTo>
                  <a:pt x="934212" y="39624"/>
                </a:moveTo>
                <a:lnTo>
                  <a:pt x="928116" y="21336"/>
                </a:lnTo>
                <a:lnTo>
                  <a:pt x="915503" y="26187"/>
                </a:lnTo>
                <a:lnTo>
                  <a:pt x="922520" y="44120"/>
                </a:lnTo>
                <a:lnTo>
                  <a:pt x="934212" y="39624"/>
                </a:lnTo>
                <a:close/>
              </a:path>
              <a:path w="990600" h="396239">
                <a:moveTo>
                  <a:pt x="934212" y="68459"/>
                </a:moveTo>
                <a:lnTo>
                  <a:pt x="934212" y="39624"/>
                </a:lnTo>
                <a:lnTo>
                  <a:pt x="922520" y="44120"/>
                </a:lnTo>
                <a:lnTo>
                  <a:pt x="932688" y="70104"/>
                </a:lnTo>
                <a:lnTo>
                  <a:pt x="934212" y="68459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602870" y="3930396"/>
            <a:ext cx="762000" cy="381000"/>
          </a:xfrm>
          <a:custGeom>
            <a:avLst/>
            <a:gdLst/>
            <a:ahLst/>
            <a:cxnLst/>
            <a:rect l="l" t="t" r="r" b="b"/>
            <a:pathLst>
              <a:path w="762000" h="381000">
                <a:moveTo>
                  <a:pt x="64389" y="338137"/>
                </a:moveTo>
                <a:lnTo>
                  <a:pt x="51816" y="312420"/>
                </a:lnTo>
                <a:lnTo>
                  <a:pt x="0" y="381000"/>
                </a:lnTo>
                <a:lnTo>
                  <a:pt x="51816" y="381000"/>
                </a:lnTo>
                <a:lnTo>
                  <a:pt x="51816" y="344424"/>
                </a:lnTo>
                <a:lnTo>
                  <a:pt x="64389" y="338137"/>
                </a:lnTo>
                <a:close/>
              </a:path>
              <a:path w="762000" h="381000">
                <a:moveTo>
                  <a:pt x="72765" y="355271"/>
                </a:moveTo>
                <a:lnTo>
                  <a:pt x="64389" y="338137"/>
                </a:lnTo>
                <a:lnTo>
                  <a:pt x="51816" y="344424"/>
                </a:lnTo>
                <a:lnTo>
                  <a:pt x="60960" y="361188"/>
                </a:lnTo>
                <a:lnTo>
                  <a:pt x="72765" y="355271"/>
                </a:lnTo>
                <a:close/>
              </a:path>
              <a:path w="762000" h="381000">
                <a:moveTo>
                  <a:pt x="85344" y="381000"/>
                </a:moveTo>
                <a:lnTo>
                  <a:pt x="72765" y="355271"/>
                </a:lnTo>
                <a:lnTo>
                  <a:pt x="60960" y="361188"/>
                </a:lnTo>
                <a:lnTo>
                  <a:pt x="51816" y="344424"/>
                </a:lnTo>
                <a:lnTo>
                  <a:pt x="51816" y="381000"/>
                </a:lnTo>
                <a:lnTo>
                  <a:pt x="85344" y="381000"/>
                </a:lnTo>
                <a:close/>
              </a:path>
              <a:path w="762000" h="381000">
                <a:moveTo>
                  <a:pt x="697316" y="42260"/>
                </a:moveTo>
                <a:lnTo>
                  <a:pt x="689229" y="25717"/>
                </a:lnTo>
                <a:lnTo>
                  <a:pt x="64389" y="338137"/>
                </a:lnTo>
                <a:lnTo>
                  <a:pt x="72765" y="355271"/>
                </a:lnTo>
                <a:lnTo>
                  <a:pt x="697316" y="42260"/>
                </a:lnTo>
                <a:close/>
              </a:path>
              <a:path w="762000" h="381000">
                <a:moveTo>
                  <a:pt x="762000" y="0"/>
                </a:moveTo>
                <a:lnTo>
                  <a:pt x="676656" y="0"/>
                </a:lnTo>
                <a:lnTo>
                  <a:pt x="689229" y="25717"/>
                </a:lnTo>
                <a:lnTo>
                  <a:pt x="701040" y="19812"/>
                </a:lnTo>
                <a:lnTo>
                  <a:pt x="708660" y="36576"/>
                </a:lnTo>
                <a:lnTo>
                  <a:pt x="708660" y="65462"/>
                </a:lnTo>
                <a:lnTo>
                  <a:pt x="710184" y="68580"/>
                </a:lnTo>
                <a:lnTo>
                  <a:pt x="762000" y="0"/>
                </a:lnTo>
                <a:close/>
              </a:path>
              <a:path w="762000" h="381000">
                <a:moveTo>
                  <a:pt x="708660" y="36576"/>
                </a:moveTo>
                <a:lnTo>
                  <a:pt x="701040" y="19812"/>
                </a:lnTo>
                <a:lnTo>
                  <a:pt x="689229" y="25717"/>
                </a:lnTo>
                <a:lnTo>
                  <a:pt x="697316" y="42260"/>
                </a:lnTo>
                <a:lnTo>
                  <a:pt x="708660" y="36576"/>
                </a:lnTo>
                <a:close/>
              </a:path>
              <a:path w="762000" h="381000">
                <a:moveTo>
                  <a:pt x="708660" y="65462"/>
                </a:moveTo>
                <a:lnTo>
                  <a:pt x="708660" y="36576"/>
                </a:lnTo>
                <a:lnTo>
                  <a:pt x="697316" y="42260"/>
                </a:lnTo>
                <a:lnTo>
                  <a:pt x="708660" y="65462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2834016" y="4124958"/>
            <a:ext cx="469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3λ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/2</a:t>
            </a:r>
            <a:endParaRPr sz="180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2602869" y="2482595"/>
            <a:ext cx="990600" cy="381000"/>
          </a:xfrm>
          <a:custGeom>
            <a:avLst/>
            <a:gdLst/>
            <a:ahLst/>
            <a:cxnLst/>
            <a:rect l="l" t="t" r="r" b="b"/>
            <a:pathLst>
              <a:path w="990600" h="381000">
                <a:moveTo>
                  <a:pt x="0" y="380999"/>
                </a:moveTo>
                <a:lnTo>
                  <a:pt x="9905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69214" y="2602992"/>
            <a:ext cx="140208" cy="1234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593469" y="1034795"/>
            <a:ext cx="4953000" cy="1447800"/>
          </a:xfrm>
          <a:custGeom>
            <a:avLst/>
            <a:gdLst/>
            <a:ahLst/>
            <a:cxnLst/>
            <a:rect l="l" t="t" r="r" b="b"/>
            <a:pathLst>
              <a:path w="4953000" h="1447800">
                <a:moveTo>
                  <a:pt x="0" y="1447799"/>
                </a:moveTo>
                <a:lnTo>
                  <a:pt x="49529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602870" y="2787396"/>
            <a:ext cx="304800" cy="152400"/>
          </a:xfrm>
          <a:custGeom>
            <a:avLst/>
            <a:gdLst/>
            <a:ahLst/>
            <a:cxnLst/>
            <a:rect l="l" t="t" r="r" b="b"/>
            <a:pathLst>
              <a:path w="304800" h="152400">
                <a:moveTo>
                  <a:pt x="66765" y="114397"/>
                </a:moveTo>
                <a:lnTo>
                  <a:pt x="51816" y="83820"/>
                </a:lnTo>
                <a:lnTo>
                  <a:pt x="0" y="152400"/>
                </a:lnTo>
                <a:lnTo>
                  <a:pt x="51816" y="152400"/>
                </a:lnTo>
                <a:lnTo>
                  <a:pt x="51816" y="121920"/>
                </a:lnTo>
                <a:lnTo>
                  <a:pt x="66765" y="114397"/>
                </a:lnTo>
                <a:close/>
              </a:path>
              <a:path w="304800" h="152400">
                <a:moveTo>
                  <a:pt x="70658" y="122360"/>
                </a:moveTo>
                <a:lnTo>
                  <a:pt x="66765" y="114397"/>
                </a:lnTo>
                <a:lnTo>
                  <a:pt x="51816" y="121920"/>
                </a:lnTo>
                <a:lnTo>
                  <a:pt x="51816" y="126492"/>
                </a:lnTo>
                <a:lnTo>
                  <a:pt x="54864" y="128016"/>
                </a:lnTo>
                <a:lnTo>
                  <a:pt x="59436" y="128016"/>
                </a:lnTo>
                <a:lnTo>
                  <a:pt x="70658" y="122360"/>
                </a:lnTo>
                <a:close/>
              </a:path>
              <a:path w="304800" h="152400">
                <a:moveTo>
                  <a:pt x="85344" y="152400"/>
                </a:moveTo>
                <a:lnTo>
                  <a:pt x="70658" y="122360"/>
                </a:lnTo>
                <a:lnTo>
                  <a:pt x="59436" y="128016"/>
                </a:lnTo>
                <a:lnTo>
                  <a:pt x="54864" y="128016"/>
                </a:lnTo>
                <a:lnTo>
                  <a:pt x="51816" y="126492"/>
                </a:lnTo>
                <a:lnTo>
                  <a:pt x="51816" y="152400"/>
                </a:lnTo>
                <a:lnTo>
                  <a:pt x="85344" y="152400"/>
                </a:lnTo>
                <a:close/>
              </a:path>
              <a:path w="304800" h="152400">
                <a:moveTo>
                  <a:pt x="238039" y="38011"/>
                </a:moveTo>
                <a:lnTo>
                  <a:pt x="234142" y="30039"/>
                </a:lnTo>
                <a:lnTo>
                  <a:pt x="66765" y="114397"/>
                </a:lnTo>
                <a:lnTo>
                  <a:pt x="70658" y="122360"/>
                </a:lnTo>
                <a:lnTo>
                  <a:pt x="238039" y="38011"/>
                </a:lnTo>
                <a:close/>
              </a:path>
              <a:path w="304800" h="152400">
                <a:moveTo>
                  <a:pt x="304800" y="0"/>
                </a:moveTo>
                <a:lnTo>
                  <a:pt x="219456" y="0"/>
                </a:lnTo>
                <a:lnTo>
                  <a:pt x="234142" y="30039"/>
                </a:lnTo>
                <a:lnTo>
                  <a:pt x="245364" y="24384"/>
                </a:lnTo>
                <a:lnTo>
                  <a:pt x="249936" y="24384"/>
                </a:lnTo>
                <a:lnTo>
                  <a:pt x="252984" y="25908"/>
                </a:lnTo>
                <a:lnTo>
                  <a:pt x="252984" y="68580"/>
                </a:lnTo>
                <a:lnTo>
                  <a:pt x="304800" y="0"/>
                </a:lnTo>
                <a:close/>
              </a:path>
              <a:path w="304800" h="152400">
                <a:moveTo>
                  <a:pt x="252984" y="30480"/>
                </a:moveTo>
                <a:lnTo>
                  <a:pt x="252984" y="25908"/>
                </a:lnTo>
                <a:lnTo>
                  <a:pt x="249936" y="24384"/>
                </a:lnTo>
                <a:lnTo>
                  <a:pt x="245364" y="24384"/>
                </a:lnTo>
                <a:lnTo>
                  <a:pt x="234142" y="30039"/>
                </a:lnTo>
                <a:lnTo>
                  <a:pt x="238039" y="38011"/>
                </a:lnTo>
                <a:lnTo>
                  <a:pt x="252984" y="30480"/>
                </a:lnTo>
                <a:close/>
              </a:path>
              <a:path w="304800" h="152400">
                <a:moveTo>
                  <a:pt x="252984" y="68580"/>
                </a:moveTo>
                <a:lnTo>
                  <a:pt x="252984" y="30480"/>
                </a:lnTo>
                <a:lnTo>
                  <a:pt x="238039" y="38011"/>
                </a:lnTo>
                <a:lnTo>
                  <a:pt x="252984" y="68580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602869" y="3549395"/>
            <a:ext cx="1447800" cy="685800"/>
          </a:xfrm>
          <a:custGeom>
            <a:avLst/>
            <a:gdLst/>
            <a:ahLst/>
            <a:cxnLst/>
            <a:rect l="l" t="t" r="r" b="b"/>
            <a:pathLst>
              <a:path w="1447800" h="685800">
                <a:moveTo>
                  <a:pt x="0" y="685799"/>
                </a:moveTo>
                <a:lnTo>
                  <a:pt x="14477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050669" y="1034795"/>
            <a:ext cx="4495800" cy="2514600"/>
          </a:xfrm>
          <a:custGeom>
            <a:avLst/>
            <a:gdLst/>
            <a:ahLst/>
            <a:cxnLst/>
            <a:rect l="l" t="t" r="r" b="b"/>
            <a:pathLst>
              <a:path w="4495800" h="2514600">
                <a:moveTo>
                  <a:pt x="0" y="2514599"/>
                </a:moveTo>
                <a:lnTo>
                  <a:pt x="44957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02870" y="3468623"/>
            <a:ext cx="533400" cy="238125"/>
          </a:xfrm>
          <a:custGeom>
            <a:avLst/>
            <a:gdLst/>
            <a:ahLst/>
            <a:cxnLst/>
            <a:rect l="l" t="t" r="r" b="b"/>
            <a:pathLst>
              <a:path w="533400" h="238125">
                <a:moveTo>
                  <a:pt x="66593" y="194617"/>
                </a:moveTo>
                <a:lnTo>
                  <a:pt x="54864" y="167640"/>
                </a:lnTo>
                <a:lnTo>
                  <a:pt x="0" y="233172"/>
                </a:lnTo>
                <a:lnTo>
                  <a:pt x="54864" y="236111"/>
                </a:lnTo>
                <a:lnTo>
                  <a:pt x="54864" y="199644"/>
                </a:lnTo>
                <a:lnTo>
                  <a:pt x="66593" y="194617"/>
                </a:lnTo>
                <a:close/>
              </a:path>
              <a:path w="533400" h="238125">
                <a:moveTo>
                  <a:pt x="73933" y="211500"/>
                </a:moveTo>
                <a:lnTo>
                  <a:pt x="66593" y="194617"/>
                </a:lnTo>
                <a:lnTo>
                  <a:pt x="54864" y="199644"/>
                </a:lnTo>
                <a:lnTo>
                  <a:pt x="62484" y="216408"/>
                </a:lnTo>
                <a:lnTo>
                  <a:pt x="73933" y="211500"/>
                </a:lnTo>
                <a:close/>
              </a:path>
              <a:path w="533400" h="238125">
                <a:moveTo>
                  <a:pt x="85344" y="237744"/>
                </a:moveTo>
                <a:lnTo>
                  <a:pt x="73933" y="211500"/>
                </a:lnTo>
                <a:lnTo>
                  <a:pt x="62484" y="216408"/>
                </a:lnTo>
                <a:lnTo>
                  <a:pt x="54864" y="199644"/>
                </a:lnTo>
                <a:lnTo>
                  <a:pt x="54864" y="236111"/>
                </a:lnTo>
                <a:lnTo>
                  <a:pt x="85344" y="237744"/>
                </a:lnTo>
                <a:close/>
              </a:path>
              <a:path w="533400" h="238125">
                <a:moveTo>
                  <a:pt x="466806" y="43126"/>
                </a:moveTo>
                <a:lnTo>
                  <a:pt x="459466" y="26243"/>
                </a:lnTo>
                <a:lnTo>
                  <a:pt x="66593" y="194617"/>
                </a:lnTo>
                <a:lnTo>
                  <a:pt x="73933" y="211500"/>
                </a:lnTo>
                <a:lnTo>
                  <a:pt x="466806" y="43126"/>
                </a:lnTo>
                <a:close/>
              </a:path>
              <a:path w="533400" h="238125">
                <a:moveTo>
                  <a:pt x="533400" y="4572"/>
                </a:moveTo>
                <a:lnTo>
                  <a:pt x="448056" y="0"/>
                </a:lnTo>
                <a:lnTo>
                  <a:pt x="459466" y="26243"/>
                </a:lnTo>
                <a:lnTo>
                  <a:pt x="470916" y="21336"/>
                </a:lnTo>
                <a:lnTo>
                  <a:pt x="478536" y="38100"/>
                </a:lnTo>
                <a:lnTo>
                  <a:pt x="478536" y="70104"/>
                </a:lnTo>
                <a:lnTo>
                  <a:pt x="533400" y="4572"/>
                </a:lnTo>
                <a:close/>
              </a:path>
              <a:path w="533400" h="238125">
                <a:moveTo>
                  <a:pt x="478536" y="38100"/>
                </a:moveTo>
                <a:lnTo>
                  <a:pt x="470916" y="21336"/>
                </a:lnTo>
                <a:lnTo>
                  <a:pt x="459466" y="26243"/>
                </a:lnTo>
                <a:lnTo>
                  <a:pt x="466806" y="43126"/>
                </a:lnTo>
                <a:lnTo>
                  <a:pt x="478536" y="38100"/>
                </a:lnTo>
                <a:close/>
              </a:path>
              <a:path w="533400" h="238125">
                <a:moveTo>
                  <a:pt x="478536" y="70104"/>
                </a:moveTo>
                <a:lnTo>
                  <a:pt x="478536" y="38100"/>
                </a:lnTo>
                <a:lnTo>
                  <a:pt x="466806" y="43126"/>
                </a:lnTo>
                <a:lnTo>
                  <a:pt x="478536" y="70104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2834016" y="357631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λ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478910" y="33446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F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453510" y="830071"/>
            <a:ext cx="476884" cy="3911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00660" indent="-163195">
              <a:lnSpc>
                <a:spcPct val="100000"/>
              </a:lnSpc>
              <a:spcBef>
                <a:spcPts val="700"/>
              </a:spcBef>
              <a:buClr>
                <a:srgbClr val="00FF00"/>
              </a:buClr>
              <a:buSzPct val="133333"/>
              <a:buFont typeface="Arial"/>
              <a:buChar char="•"/>
              <a:tabLst>
                <a:tab pos="201295" algn="l"/>
              </a:tabLst>
            </a:pPr>
            <a:r>
              <a:rPr sz="2700" b="1" spc="-7" baseline="-4629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b="1" spc="-7" baseline="-30092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800" baseline="-30092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681616" y="5344157"/>
            <a:ext cx="382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320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CC3200"/>
                </a:solidFill>
                <a:latin typeface="Arial"/>
                <a:cs typeface="Arial"/>
              </a:rPr>
              <a:t>lit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625230" y="5725157"/>
            <a:ext cx="786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C3200"/>
                </a:solidFill>
                <a:latin typeface="Arial"/>
                <a:cs typeface="Arial"/>
              </a:rPr>
              <a:t>Screen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310017" y="5083554"/>
            <a:ext cx="636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l</a:t>
            </a:r>
            <a:r>
              <a:rPr sz="1800" b="1" spc="-10" dirty="0">
                <a:solidFill>
                  <a:srgbClr val="007F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310017" y="5357873"/>
            <a:ext cx="1143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Wavefront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1298329" y="4532376"/>
            <a:ext cx="390525" cy="554990"/>
          </a:xfrm>
          <a:custGeom>
            <a:avLst/>
            <a:gdLst/>
            <a:ahLst/>
            <a:cxnLst/>
            <a:rect l="l" t="t" r="r" b="b"/>
            <a:pathLst>
              <a:path w="390525" h="554989">
                <a:moveTo>
                  <a:pt x="317338" y="46519"/>
                </a:moveTo>
                <a:lnTo>
                  <a:pt x="313345" y="26953"/>
                </a:lnTo>
                <a:lnTo>
                  <a:pt x="7620" y="88392"/>
                </a:lnTo>
                <a:lnTo>
                  <a:pt x="3048" y="89916"/>
                </a:lnTo>
                <a:lnTo>
                  <a:pt x="0" y="92964"/>
                </a:lnTo>
                <a:lnTo>
                  <a:pt x="0" y="554736"/>
                </a:lnTo>
                <a:lnTo>
                  <a:pt x="10668" y="554736"/>
                </a:lnTo>
                <a:lnTo>
                  <a:pt x="10668" y="106680"/>
                </a:lnTo>
                <a:lnTo>
                  <a:pt x="18288" y="97536"/>
                </a:lnTo>
                <a:lnTo>
                  <a:pt x="18288" y="105185"/>
                </a:lnTo>
                <a:lnTo>
                  <a:pt x="317338" y="46519"/>
                </a:lnTo>
                <a:close/>
              </a:path>
              <a:path w="390525" h="554989">
                <a:moveTo>
                  <a:pt x="18288" y="105185"/>
                </a:moveTo>
                <a:lnTo>
                  <a:pt x="18288" y="97536"/>
                </a:lnTo>
                <a:lnTo>
                  <a:pt x="10668" y="106680"/>
                </a:lnTo>
                <a:lnTo>
                  <a:pt x="18288" y="105185"/>
                </a:lnTo>
                <a:close/>
              </a:path>
              <a:path w="390525" h="554989">
                <a:moveTo>
                  <a:pt x="18288" y="554736"/>
                </a:moveTo>
                <a:lnTo>
                  <a:pt x="18288" y="105185"/>
                </a:lnTo>
                <a:lnTo>
                  <a:pt x="10668" y="106680"/>
                </a:lnTo>
                <a:lnTo>
                  <a:pt x="10668" y="554736"/>
                </a:lnTo>
                <a:lnTo>
                  <a:pt x="18288" y="554736"/>
                </a:lnTo>
                <a:close/>
              </a:path>
              <a:path w="390525" h="554989">
                <a:moveTo>
                  <a:pt x="390140" y="21336"/>
                </a:moveTo>
                <a:lnTo>
                  <a:pt x="307844" y="0"/>
                </a:lnTo>
                <a:lnTo>
                  <a:pt x="313345" y="26953"/>
                </a:lnTo>
                <a:lnTo>
                  <a:pt x="326132" y="24384"/>
                </a:lnTo>
                <a:lnTo>
                  <a:pt x="329180" y="44196"/>
                </a:lnTo>
                <a:lnTo>
                  <a:pt x="329180" y="69826"/>
                </a:lnTo>
                <a:lnTo>
                  <a:pt x="390140" y="21336"/>
                </a:lnTo>
                <a:close/>
              </a:path>
              <a:path w="390525" h="554989">
                <a:moveTo>
                  <a:pt x="329180" y="44196"/>
                </a:moveTo>
                <a:lnTo>
                  <a:pt x="326132" y="24384"/>
                </a:lnTo>
                <a:lnTo>
                  <a:pt x="313345" y="26953"/>
                </a:lnTo>
                <a:lnTo>
                  <a:pt x="317338" y="46519"/>
                </a:lnTo>
                <a:lnTo>
                  <a:pt x="329180" y="44196"/>
                </a:lnTo>
                <a:close/>
              </a:path>
              <a:path w="390525" h="554989">
                <a:moveTo>
                  <a:pt x="329180" y="69826"/>
                </a:moveTo>
                <a:lnTo>
                  <a:pt x="329180" y="44196"/>
                </a:lnTo>
                <a:lnTo>
                  <a:pt x="317338" y="46519"/>
                </a:lnTo>
                <a:lnTo>
                  <a:pt x="323084" y="74676"/>
                </a:lnTo>
                <a:lnTo>
                  <a:pt x="329180" y="6982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8453510" y="1518919"/>
            <a:ext cx="546735" cy="3911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07010" indent="-169545">
              <a:lnSpc>
                <a:spcPct val="100000"/>
              </a:lnSpc>
              <a:spcBef>
                <a:spcPts val="700"/>
              </a:spcBef>
              <a:buClr>
                <a:srgbClr val="00FF00"/>
              </a:buClr>
              <a:buSzPct val="133333"/>
              <a:buFont typeface="Arial"/>
              <a:buChar char="•"/>
              <a:tabLst>
                <a:tab pos="207645" algn="l"/>
              </a:tabLst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b="1" spc="-7" baseline="-23148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’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081412" y="5877557"/>
            <a:ext cx="73215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46190" algn="l"/>
              </a:tabLst>
            </a:pPr>
            <a:r>
              <a:rPr sz="1700" b="1" dirty="0">
                <a:solidFill>
                  <a:srgbClr val="FF3200"/>
                </a:solidFill>
                <a:latin typeface="Arial"/>
                <a:cs typeface="Arial"/>
              </a:rPr>
              <a:t>The wavelets from the </a:t>
            </a:r>
            <a:r>
              <a:rPr sz="1700" b="1" spc="-5" dirty="0">
                <a:solidFill>
                  <a:srgbClr val="FF3200"/>
                </a:solidFill>
                <a:latin typeface="Arial"/>
                <a:cs typeface="Arial"/>
              </a:rPr>
              <a:t>single wavefront diffract </a:t>
            </a:r>
            <a:r>
              <a:rPr sz="1700" b="1" dirty="0">
                <a:solidFill>
                  <a:srgbClr val="FF3200"/>
                </a:solidFill>
                <a:latin typeface="Arial"/>
                <a:cs typeface="Arial"/>
              </a:rPr>
              <a:t>at an</a:t>
            </a:r>
            <a:r>
              <a:rPr sz="1700" b="1" spc="70" dirty="0">
                <a:solidFill>
                  <a:srgbClr val="FF32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200"/>
                </a:solidFill>
                <a:latin typeface="Arial"/>
                <a:cs typeface="Arial"/>
              </a:rPr>
              <a:t>angle</a:t>
            </a:r>
            <a:r>
              <a:rPr sz="1700" b="1" spc="10" dirty="0">
                <a:solidFill>
                  <a:srgbClr val="FF32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200"/>
                </a:solidFill>
                <a:latin typeface="Arial"/>
                <a:cs typeface="Arial"/>
              </a:rPr>
              <a:t>θ	such</a:t>
            </a:r>
            <a:r>
              <a:rPr sz="1700" b="1" spc="-75" dirty="0">
                <a:solidFill>
                  <a:srgbClr val="FF32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3200"/>
                </a:solidFill>
                <a:latin typeface="Arial"/>
                <a:cs typeface="Arial"/>
              </a:rPr>
              <a:t>that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056013" y="6004049"/>
            <a:ext cx="7174230" cy="93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53440" algn="r">
              <a:lnSpc>
                <a:spcPts val="1180"/>
              </a:lnSpc>
              <a:spcBef>
                <a:spcPts val="100"/>
              </a:spcBef>
            </a:pPr>
            <a:r>
              <a:rPr sz="1100" b="1" dirty="0">
                <a:solidFill>
                  <a:srgbClr val="FF3200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  <a:p>
            <a:pPr marL="38100">
              <a:lnSpc>
                <a:spcPts val="1900"/>
              </a:lnSpc>
            </a:pPr>
            <a:r>
              <a:rPr sz="1700" b="1" spc="-5" dirty="0">
                <a:solidFill>
                  <a:srgbClr val="FF3200"/>
                </a:solidFill>
                <a:latin typeface="Arial"/>
                <a:cs typeface="Arial"/>
              </a:rPr>
              <a:t>BN is </a:t>
            </a:r>
            <a:r>
              <a:rPr sz="1700" b="1" dirty="0">
                <a:solidFill>
                  <a:srgbClr val="FF3200"/>
                </a:solidFill>
                <a:latin typeface="Arial"/>
                <a:cs typeface="Arial"/>
              </a:rPr>
              <a:t>2λ and reach the point P</a:t>
            </a:r>
            <a:r>
              <a:rPr sz="1650" b="1" baseline="-20202" dirty="0">
                <a:solidFill>
                  <a:srgbClr val="FF3200"/>
                </a:solidFill>
                <a:latin typeface="Arial"/>
                <a:cs typeface="Arial"/>
              </a:rPr>
              <a:t>2</a:t>
            </a:r>
            <a:r>
              <a:rPr sz="1700" b="1" dirty="0">
                <a:solidFill>
                  <a:srgbClr val="FF3200"/>
                </a:solidFill>
                <a:latin typeface="Arial"/>
                <a:cs typeface="Arial"/>
              </a:rPr>
              <a:t>. </a:t>
            </a:r>
            <a:r>
              <a:rPr sz="1700" b="1" dirty="0">
                <a:solidFill>
                  <a:srgbClr val="6500FF"/>
                </a:solidFill>
                <a:latin typeface="Arial"/>
                <a:cs typeface="Arial"/>
              </a:rPr>
              <a:t>The </a:t>
            </a:r>
            <a:r>
              <a:rPr sz="1700" b="1" spc="-5" dirty="0">
                <a:solidFill>
                  <a:srgbClr val="6500FF"/>
                </a:solidFill>
                <a:latin typeface="Arial"/>
                <a:cs typeface="Arial"/>
              </a:rPr>
              <a:t>pairs </a:t>
            </a:r>
            <a:r>
              <a:rPr sz="1700" b="1" dirty="0">
                <a:solidFill>
                  <a:srgbClr val="6500FF"/>
                </a:solidFill>
                <a:latin typeface="Arial"/>
                <a:cs typeface="Arial"/>
              </a:rPr>
              <a:t>(0,3), (1,4), (2,5), </a:t>
            </a:r>
            <a:r>
              <a:rPr sz="1700" b="1" spc="-5" dirty="0">
                <a:solidFill>
                  <a:srgbClr val="6500FF"/>
                </a:solidFill>
                <a:latin typeface="Arial"/>
                <a:cs typeface="Arial"/>
              </a:rPr>
              <a:t>(3,6),</a:t>
            </a:r>
            <a:r>
              <a:rPr sz="1700" b="1" spc="-10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6500FF"/>
                </a:solidFill>
                <a:latin typeface="Arial"/>
                <a:cs typeface="Arial"/>
              </a:rPr>
              <a:t>(4,7),</a:t>
            </a:r>
            <a:endParaRPr sz="1700">
              <a:latin typeface="Arial"/>
              <a:cs typeface="Arial"/>
            </a:endParaRPr>
          </a:p>
          <a:p>
            <a:pPr marL="38100" marR="346710">
              <a:lnSpc>
                <a:spcPct val="100000"/>
              </a:lnSpc>
            </a:pPr>
            <a:r>
              <a:rPr sz="1700" b="1" spc="-5" dirty="0">
                <a:solidFill>
                  <a:srgbClr val="6500FF"/>
                </a:solidFill>
                <a:latin typeface="Arial"/>
                <a:cs typeface="Arial"/>
              </a:rPr>
              <a:t>(5,8), </a:t>
            </a:r>
            <a:r>
              <a:rPr sz="1700" b="1" dirty="0">
                <a:solidFill>
                  <a:srgbClr val="6500FF"/>
                </a:solidFill>
                <a:latin typeface="Arial"/>
                <a:cs typeface="Arial"/>
              </a:rPr>
              <a:t>(6,9), (7,10), (8,11) and </a:t>
            </a:r>
            <a:r>
              <a:rPr sz="1700" b="1" spc="-5" dirty="0">
                <a:solidFill>
                  <a:srgbClr val="6500FF"/>
                </a:solidFill>
                <a:latin typeface="Arial"/>
                <a:cs typeface="Arial"/>
              </a:rPr>
              <a:t>(9,12) interfere </a:t>
            </a:r>
            <a:r>
              <a:rPr sz="1700" b="1" dirty="0">
                <a:solidFill>
                  <a:srgbClr val="6500FF"/>
                </a:solidFill>
                <a:latin typeface="Arial"/>
                <a:cs typeface="Arial"/>
              </a:rPr>
              <a:t>destructively </a:t>
            </a:r>
            <a:r>
              <a:rPr sz="1700" b="1" spc="-5" dirty="0">
                <a:solidFill>
                  <a:srgbClr val="6500FF"/>
                </a:solidFill>
                <a:latin typeface="Arial"/>
                <a:cs typeface="Arial"/>
              </a:rPr>
              <a:t>with </a:t>
            </a:r>
            <a:r>
              <a:rPr sz="1700" b="1" dirty="0">
                <a:solidFill>
                  <a:srgbClr val="6500FF"/>
                </a:solidFill>
                <a:latin typeface="Arial"/>
                <a:cs typeface="Arial"/>
              </a:rPr>
              <a:t>path  </a:t>
            </a:r>
            <a:r>
              <a:rPr sz="1700" b="1" spc="-5" dirty="0">
                <a:solidFill>
                  <a:srgbClr val="6500FF"/>
                </a:solidFill>
                <a:latin typeface="Arial"/>
                <a:cs typeface="Arial"/>
              </a:rPr>
              <a:t>difference </a:t>
            </a:r>
            <a:r>
              <a:rPr sz="1700" b="1" dirty="0">
                <a:solidFill>
                  <a:srgbClr val="6500FF"/>
                </a:solidFill>
                <a:latin typeface="Arial"/>
                <a:cs typeface="Arial"/>
              </a:rPr>
              <a:t>λ/2 and </a:t>
            </a:r>
            <a:r>
              <a:rPr sz="1700" b="1" spc="-5" dirty="0">
                <a:solidFill>
                  <a:srgbClr val="6500FF"/>
                </a:solidFill>
                <a:latin typeface="Arial"/>
                <a:cs typeface="Arial"/>
              </a:rPr>
              <a:t>give </a:t>
            </a:r>
            <a:r>
              <a:rPr sz="1700" b="1" dirty="0">
                <a:solidFill>
                  <a:srgbClr val="6500FF"/>
                </a:solidFill>
                <a:latin typeface="Arial"/>
                <a:cs typeface="Arial"/>
              </a:rPr>
              <a:t>Second Secondary </a:t>
            </a:r>
            <a:r>
              <a:rPr sz="1700" b="1" spc="-5" dirty="0">
                <a:solidFill>
                  <a:srgbClr val="6500FF"/>
                </a:solidFill>
                <a:latin typeface="Arial"/>
                <a:cs typeface="Arial"/>
              </a:rPr>
              <a:t>Minimum </a:t>
            </a:r>
            <a:r>
              <a:rPr sz="1700" b="1" dirty="0">
                <a:solidFill>
                  <a:srgbClr val="6500FF"/>
                </a:solidFill>
                <a:latin typeface="Arial"/>
                <a:cs typeface="Arial"/>
              </a:rPr>
              <a:t>(Dark</a:t>
            </a:r>
            <a:r>
              <a:rPr sz="1700" b="1" spc="50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6500FF"/>
                </a:solidFill>
                <a:latin typeface="Arial"/>
                <a:cs typeface="Arial"/>
              </a:rPr>
              <a:t>fringe).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8634358" y="3362958"/>
            <a:ext cx="1071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4175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	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Bright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478910" y="2448559"/>
            <a:ext cx="1059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260" indent="-163195">
              <a:lnSpc>
                <a:spcPct val="100000"/>
              </a:lnSpc>
              <a:spcBef>
                <a:spcPts val="100"/>
              </a:spcBef>
              <a:buClr>
                <a:srgbClr val="00FF00"/>
              </a:buClr>
              <a:buSzPct val="133333"/>
              <a:buFont typeface="Arial"/>
              <a:buChar char="•"/>
              <a:tabLst>
                <a:tab pos="175895" algn="l"/>
                <a:tab pos="539750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P	</a:t>
            </a:r>
            <a:r>
              <a:rPr sz="1800" b="1" spc="-5" dirty="0">
                <a:solidFill>
                  <a:srgbClr val="4C4C4C"/>
                </a:solidFill>
                <a:latin typeface="Arial"/>
                <a:cs typeface="Arial"/>
              </a:rPr>
              <a:t>D</a:t>
            </a:r>
            <a:r>
              <a:rPr sz="1800" b="1" spc="-10" dirty="0">
                <a:solidFill>
                  <a:srgbClr val="4C4C4C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4C4C4C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4C4C4C"/>
                </a:solidFill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9006213" y="924559"/>
            <a:ext cx="532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C4C4C"/>
                </a:solidFill>
                <a:latin typeface="Arial"/>
                <a:cs typeface="Arial"/>
              </a:rPr>
              <a:t>D</a:t>
            </a:r>
            <a:r>
              <a:rPr sz="1800" b="1" spc="-10" dirty="0">
                <a:solidFill>
                  <a:srgbClr val="4C4C4C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4C4C4C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4C4C4C"/>
                </a:solidFill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979812" y="269239"/>
            <a:ext cx="5918835" cy="78740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4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3) 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At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an angle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diffraction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θ =</a:t>
            </a:r>
            <a:r>
              <a:rPr sz="1800" b="1" spc="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r>
              <a:rPr sz="1800" b="1" spc="-7" baseline="-23148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266065">
              <a:lnSpc>
                <a:spcPct val="100000"/>
              </a:lnSpc>
              <a:spcBef>
                <a:spcPts val="840"/>
              </a:spcBef>
            </a:pP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slit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imagined </a:t>
            </a:r>
            <a:r>
              <a:rPr sz="1800" b="1" spc="-10" dirty="0">
                <a:solidFill>
                  <a:srgbClr val="6500FF"/>
                </a:solidFill>
                <a:latin typeface="Arial"/>
                <a:cs typeface="Arial"/>
              </a:rPr>
              <a:t>to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be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divided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into </a:t>
            </a: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4 </a:t>
            </a:r>
            <a:r>
              <a:rPr sz="1800" b="1" spc="-10" dirty="0">
                <a:solidFill>
                  <a:srgbClr val="6500FF"/>
                </a:solidFill>
                <a:latin typeface="Arial"/>
                <a:cs typeface="Arial"/>
              </a:rPr>
              <a:t>equal</a:t>
            </a:r>
            <a:r>
              <a:rPr sz="1800" b="1" spc="-15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parts.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7981" y="4474464"/>
            <a:ext cx="144780" cy="44450"/>
          </a:xfrm>
          <a:custGeom>
            <a:avLst/>
            <a:gdLst/>
            <a:ahLst/>
            <a:cxnLst/>
            <a:rect l="l" t="t" r="r" b="b"/>
            <a:pathLst>
              <a:path w="144779" h="44450">
                <a:moveTo>
                  <a:pt x="144779" y="0"/>
                </a:moveTo>
                <a:lnTo>
                  <a:pt x="0" y="44195"/>
                </a:lnTo>
              </a:path>
            </a:pathLst>
          </a:custGeom>
          <a:ln w="28574">
            <a:solidFill>
              <a:srgbClr val="CC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16458" y="4517135"/>
            <a:ext cx="45720" cy="146685"/>
          </a:xfrm>
          <a:custGeom>
            <a:avLst/>
            <a:gdLst/>
            <a:ahLst/>
            <a:cxnLst/>
            <a:rect l="l" t="t" r="r" b="b"/>
            <a:pathLst>
              <a:path w="45719" h="146685">
                <a:moveTo>
                  <a:pt x="0" y="0"/>
                </a:moveTo>
                <a:lnTo>
                  <a:pt x="45719" y="146303"/>
                </a:lnTo>
              </a:path>
            </a:pathLst>
          </a:custGeom>
          <a:ln w="28574">
            <a:solidFill>
              <a:srgbClr val="CC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3673" y="221742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410" y="66868"/>
                </a:moveTo>
                <a:lnTo>
                  <a:pt x="606410" y="51816"/>
                </a:lnTo>
                <a:lnTo>
                  <a:pt x="0" y="51816"/>
                </a:lnTo>
                <a:lnTo>
                  <a:pt x="0" y="80772"/>
                </a:lnTo>
                <a:lnTo>
                  <a:pt x="607644" y="80772"/>
                </a:lnTo>
                <a:lnTo>
                  <a:pt x="632410" y="66868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4384"/>
                </a:lnTo>
                <a:lnTo>
                  <a:pt x="566924" y="28956"/>
                </a:lnTo>
                <a:lnTo>
                  <a:pt x="606410" y="51816"/>
                </a:lnTo>
                <a:lnTo>
                  <a:pt x="659888" y="51816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7644" y="80772"/>
                </a:lnTo>
                <a:lnTo>
                  <a:pt x="566924" y="103632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3444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1816"/>
                </a:lnTo>
                <a:lnTo>
                  <a:pt x="606410" y="51816"/>
                </a:lnTo>
                <a:lnTo>
                  <a:pt x="632410" y="66868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410" y="66868"/>
                </a:lnTo>
                <a:lnTo>
                  <a:pt x="6076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410" y="66868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20702" y="228447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83673" y="244602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410" y="66868"/>
                </a:moveTo>
                <a:lnTo>
                  <a:pt x="606410" y="51816"/>
                </a:lnTo>
                <a:lnTo>
                  <a:pt x="0" y="51816"/>
                </a:lnTo>
                <a:lnTo>
                  <a:pt x="0" y="80772"/>
                </a:lnTo>
                <a:lnTo>
                  <a:pt x="607644" y="80772"/>
                </a:lnTo>
                <a:lnTo>
                  <a:pt x="632410" y="66868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4384"/>
                </a:lnTo>
                <a:lnTo>
                  <a:pt x="566924" y="28956"/>
                </a:lnTo>
                <a:lnTo>
                  <a:pt x="606410" y="51816"/>
                </a:lnTo>
                <a:lnTo>
                  <a:pt x="659888" y="51816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7644" y="80772"/>
                </a:lnTo>
                <a:lnTo>
                  <a:pt x="566924" y="103632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3444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1816"/>
                </a:lnTo>
                <a:lnTo>
                  <a:pt x="606410" y="51816"/>
                </a:lnTo>
                <a:lnTo>
                  <a:pt x="632410" y="66868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410" y="66868"/>
                </a:lnTo>
                <a:lnTo>
                  <a:pt x="6076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410" y="66868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20702" y="251307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83673" y="267462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410" y="66868"/>
                </a:moveTo>
                <a:lnTo>
                  <a:pt x="606410" y="51816"/>
                </a:lnTo>
                <a:lnTo>
                  <a:pt x="0" y="51816"/>
                </a:lnTo>
                <a:lnTo>
                  <a:pt x="0" y="80772"/>
                </a:lnTo>
                <a:lnTo>
                  <a:pt x="607644" y="80772"/>
                </a:lnTo>
                <a:lnTo>
                  <a:pt x="632410" y="66868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4384"/>
                </a:lnTo>
                <a:lnTo>
                  <a:pt x="566924" y="28956"/>
                </a:lnTo>
                <a:lnTo>
                  <a:pt x="606410" y="51816"/>
                </a:lnTo>
                <a:lnTo>
                  <a:pt x="659888" y="51816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7644" y="80772"/>
                </a:lnTo>
                <a:lnTo>
                  <a:pt x="566924" y="103632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3444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1816"/>
                </a:lnTo>
                <a:lnTo>
                  <a:pt x="606410" y="51816"/>
                </a:lnTo>
                <a:lnTo>
                  <a:pt x="632410" y="66868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410" y="66868"/>
                </a:lnTo>
                <a:lnTo>
                  <a:pt x="6076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410" y="66868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702" y="274167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3673" y="290322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410" y="66868"/>
                </a:moveTo>
                <a:lnTo>
                  <a:pt x="606410" y="51816"/>
                </a:lnTo>
                <a:lnTo>
                  <a:pt x="0" y="51816"/>
                </a:lnTo>
                <a:lnTo>
                  <a:pt x="0" y="80772"/>
                </a:lnTo>
                <a:lnTo>
                  <a:pt x="607644" y="80772"/>
                </a:lnTo>
                <a:lnTo>
                  <a:pt x="632410" y="66868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4384"/>
                </a:lnTo>
                <a:lnTo>
                  <a:pt x="566924" y="28956"/>
                </a:lnTo>
                <a:lnTo>
                  <a:pt x="606410" y="51816"/>
                </a:lnTo>
                <a:lnTo>
                  <a:pt x="659888" y="51816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7644" y="80772"/>
                </a:lnTo>
                <a:lnTo>
                  <a:pt x="566924" y="103632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3444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1816"/>
                </a:lnTo>
                <a:lnTo>
                  <a:pt x="606410" y="51816"/>
                </a:lnTo>
                <a:lnTo>
                  <a:pt x="632410" y="66868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410" y="66868"/>
                </a:lnTo>
                <a:lnTo>
                  <a:pt x="6076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410" y="66868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0702" y="297027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83673" y="313182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410" y="66868"/>
                </a:moveTo>
                <a:lnTo>
                  <a:pt x="606410" y="51816"/>
                </a:lnTo>
                <a:lnTo>
                  <a:pt x="0" y="51816"/>
                </a:lnTo>
                <a:lnTo>
                  <a:pt x="0" y="80772"/>
                </a:lnTo>
                <a:lnTo>
                  <a:pt x="607644" y="80772"/>
                </a:lnTo>
                <a:lnTo>
                  <a:pt x="632410" y="66868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4384"/>
                </a:lnTo>
                <a:lnTo>
                  <a:pt x="566924" y="28956"/>
                </a:lnTo>
                <a:lnTo>
                  <a:pt x="606410" y="51816"/>
                </a:lnTo>
                <a:lnTo>
                  <a:pt x="659888" y="51816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7644" y="80772"/>
                </a:lnTo>
                <a:lnTo>
                  <a:pt x="566924" y="103632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3444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1816"/>
                </a:lnTo>
                <a:lnTo>
                  <a:pt x="606410" y="51816"/>
                </a:lnTo>
                <a:lnTo>
                  <a:pt x="632410" y="66868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410" y="66868"/>
                </a:lnTo>
                <a:lnTo>
                  <a:pt x="6076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410" y="66868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20702" y="319887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83673" y="336042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410" y="66868"/>
                </a:moveTo>
                <a:lnTo>
                  <a:pt x="606410" y="51816"/>
                </a:lnTo>
                <a:lnTo>
                  <a:pt x="0" y="51816"/>
                </a:lnTo>
                <a:lnTo>
                  <a:pt x="0" y="80772"/>
                </a:lnTo>
                <a:lnTo>
                  <a:pt x="607644" y="80772"/>
                </a:lnTo>
                <a:lnTo>
                  <a:pt x="632410" y="66868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4384"/>
                </a:lnTo>
                <a:lnTo>
                  <a:pt x="566924" y="28956"/>
                </a:lnTo>
                <a:lnTo>
                  <a:pt x="606410" y="51816"/>
                </a:lnTo>
                <a:lnTo>
                  <a:pt x="659888" y="51816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7644" y="80772"/>
                </a:lnTo>
                <a:lnTo>
                  <a:pt x="566924" y="103632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3444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1816"/>
                </a:lnTo>
                <a:lnTo>
                  <a:pt x="606410" y="51816"/>
                </a:lnTo>
                <a:lnTo>
                  <a:pt x="632410" y="66868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410" y="66868"/>
                </a:lnTo>
                <a:lnTo>
                  <a:pt x="6076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410" y="66868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20702" y="3427476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83673" y="358902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410" y="66868"/>
                </a:moveTo>
                <a:lnTo>
                  <a:pt x="606410" y="51816"/>
                </a:lnTo>
                <a:lnTo>
                  <a:pt x="0" y="51816"/>
                </a:lnTo>
                <a:lnTo>
                  <a:pt x="0" y="80772"/>
                </a:lnTo>
                <a:lnTo>
                  <a:pt x="607644" y="80772"/>
                </a:lnTo>
                <a:lnTo>
                  <a:pt x="632410" y="66868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4384"/>
                </a:lnTo>
                <a:lnTo>
                  <a:pt x="566924" y="28956"/>
                </a:lnTo>
                <a:lnTo>
                  <a:pt x="606410" y="51816"/>
                </a:lnTo>
                <a:lnTo>
                  <a:pt x="659888" y="51816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7644" y="80772"/>
                </a:lnTo>
                <a:lnTo>
                  <a:pt x="566924" y="103632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3444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1816"/>
                </a:lnTo>
                <a:lnTo>
                  <a:pt x="606410" y="51816"/>
                </a:lnTo>
                <a:lnTo>
                  <a:pt x="632410" y="66868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410" y="66868"/>
                </a:lnTo>
                <a:lnTo>
                  <a:pt x="6076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410" y="66868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0702" y="3656076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83673" y="381762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410" y="66868"/>
                </a:moveTo>
                <a:lnTo>
                  <a:pt x="606410" y="51816"/>
                </a:lnTo>
                <a:lnTo>
                  <a:pt x="0" y="51816"/>
                </a:lnTo>
                <a:lnTo>
                  <a:pt x="0" y="80772"/>
                </a:lnTo>
                <a:lnTo>
                  <a:pt x="607644" y="80772"/>
                </a:lnTo>
                <a:lnTo>
                  <a:pt x="632410" y="66868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4384"/>
                </a:lnTo>
                <a:lnTo>
                  <a:pt x="566924" y="28956"/>
                </a:lnTo>
                <a:lnTo>
                  <a:pt x="606410" y="51816"/>
                </a:lnTo>
                <a:lnTo>
                  <a:pt x="659888" y="51816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7644" y="80772"/>
                </a:lnTo>
                <a:lnTo>
                  <a:pt x="566924" y="103632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3444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1816"/>
                </a:lnTo>
                <a:lnTo>
                  <a:pt x="606410" y="51816"/>
                </a:lnTo>
                <a:lnTo>
                  <a:pt x="632410" y="66868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410" y="66868"/>
                </a:lnTo>
                <a:lnTo>
                  <a:pt x="6076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410" y="66868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20702" y="3884676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83673" y="404622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410" y="66868"/>
                </a:moveTo>
                <a:lnTo>
                  <a:pt x="606410" y="51816"/>
                </a:lnTo>
                <a:lnTo>
                  <a:pt x="0" y="51816"/>
                </a:lnTo>
                <a:lnTo>
                  <a:pt x="0" y="80772"/>
                </a:lnTo>
                <a:lnTo>
                  <a:pt x="607644" y="80772"/>
                </a:lnTo>
                <a:lnTo>
                  <a:pt x="632410" y="66868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4384"/>
                </a:lnTo>
                <a:lnTo>
                  <a:pt x="566924" y="28956"/>
                </a:lnTo>
                <a:lnTo>
                  <a:pt x="606410" y="51816"/>
                </a:lnTo>
                <a:lnTo>
                  <a:pt x="659888" y="51816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7644" y="80772"/>
                </a:lnTo>
                <a:lnTo>
                  <a:pt x="566924" y="103632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3444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1816"/>
                </a:lnTo>
                <a:lnTo>
                  <a:pt x="606410" y="51816"/>
                </a:lnTo>
                <a:lnTo>
                  <a:pt x="632410" y="66868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410" y="66868"/>
                </a:lnTo>
                <a:lnTo>
                  <a:pt x="6076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410" y="66868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20702" y="4113276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83673" y="427482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410" y="66868"/>
                </a:moveTo>
                <a:lnTo>
                  <a:pt x="606410" y="51816"/>
                </a:lnTo>
                <a:lnTo>
                  <a:pt x="0" y="51816"/>
                </a:lnTo>
                <a:lnTo>
                  <a:pt x="0" y="80772"/>
                </a:lnTo>
                <a:lnTo>
                  <a:pt x="607644" y="80772"/>
                </a:lnTo>
                <a:lnTo>
                  <a:pt x="632410" y="66868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4384"/>
                </a:lnTo>
                <a:lnTo>
                  <a:pt x="566924" y="28956"/>
                </a:lnTo>
                <a:lnTo>
                  <a:pt x="606410" y="51816"/>
                </a:lnTo>
                <a:lnTo>
                  <a:pt x="659888" y="51816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7644" y="80772"/>
                </a:lnTo>
                <a:lnTo>
                  <a:pt x="566924" y="103632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3444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1816"/>
                </a:lnTo>
                <a:lnTo>
                  <a:pt x="606410" y="51816"/>
                </a:lnTo>
                <a:lnTo>
                  <a:pt x="632410" y="66868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410" y="66868"/>
                </a:lnTo>
                <a:lnTo>
                  <a:pt x="6076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410" y="66868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20702" y="4341876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83673" y="450342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410" y="66868"/>
                </a:moveTo>
                <a:lnTo>
                  <a:pt x="606410" y="51816"/>
                </a:lnTo>
                <a:lnTo>
                  <a:pt x="0" y="51816"/>
                </a:lnTo>
                <a:lnTo>
                  <a:pt x="0" y="80772"/>
                </a:lnTo>
                <a:lnTo>
                  <a:pt x="607644" y="80772"/>
                </a:lnTo>
                <a:lnTo>
                  <a:pt x="632410" y="66868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4384"/>
                </a:lnTo>
                <a:lnTo>
                  <a:pt x="566924" y="28956"/>
                </a:lnTo>
                <a:lnTo>
                  <a:pt x="606410" y="51816"/>
                </a:lnTo>
                <a:lnTo>
                  <a:pt x="659888" y="51816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7644" y="80772"/>
                </a:lnTo>
                <a:lnTo>
                  <a:pt x="566924" y="103632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3444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1816"/>
                </a:lnTo>
                <a:lnTo>
                  <a:pt x="606410" y="51816"/>
                </a:lnTo>
                <a:lnTo>
                  <a:pt x="632410" y="66868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410" y="66868"/>
                </a:lnTo>
                <a:lnTo>
                  <a:pt x="6076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410" y="66868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20702" y="4570476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83673" y="473202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410" y="66868"/>
                </a:moveTo>
                <a:lnTo>
                  <a:pt x="606410" y="51816"/>
                </a:lnTo>
                <a:lnTo>
                  <a:pt x="0" y="51816"/>
                </a:lnTo>
                <a:lnTo>
                  <a:pt x="0" y="80772"/>
                </a:lnTo>
                <a:lnTo>
                  <a:pt x="607644" y="80772"/>
                </a:lnTo>
                <a:lnTo>
                  <a:pt x="632410" y="66868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4384"/>
                </a:lnTo>
                <a:lnTo>
                  <a:pt x="566924" y="28956"/>
                </a:lnTo>
                <a:lnTo>
                  <a:pt x="606410" y="51816"/>
                </a:lnTo>
                <a:lnTo>
                  <a:pt x="659888" y="51816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7644" y="80772"/>
                </a:lnTo>
                <a:lnTo>
                  <a:pt x="566924" y="103632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3444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1816"/>
                </a:lnTo>
                <a:lnTo>
                  <a:pt x="606410" y="51816"/>
                </a:lnTo>
                <a:lnTo>
                  <a:pt x="632410" y="66868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410" y="66868"/>
                </a:lnTo>
                <a:lnTo>
                  <a:pt x="6076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410" y="66868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20702" y="4799076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02869" y="1370075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99"/>
                </a:lnTo>
              </a:path>
            </a:pathLst>
          </a:custGeom>
          <a:ln w="38099">
            <a:solidFill>
              <a:srgbClr val="98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02869" y="4799076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99"/>
                </a:lnTo>
              </a:path>
            </a:pathLst>
          </a:custGeom>
          <a:ln w="38099">
            <a:solidFill>
              <a:srgbClr val="98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89254" y="1563624"/>
            <a:ext cx="727075" cy="2962910"/>
          </a:xfrm>
          <a:custGeom>
            <a:avLst/>
            <a:gdLst/>
            <a:ahLst/>
            <a:cxnLst/>
            <a:rect l="l" t="t" r="r" b="b"/>
            <a:pathLst>
              <a:path w="727075" h="2962910">
                <a:moveTo>
                  <a:pt x="726683" y="2325371"/>
                </a:moveTo>
                <a:lnTo>
                  <a:pt x="726097" y="2220815"/>
                </a:lnTo>
                <a:lnTo>
                  <a:pt x="724090" y="2117026"/>
                </a:lnTo>
                <a:lnTo>
                  <a:pt x="720458" y="2014112"/>
                </a:lnTo>
                <a:lnTo>
                  <a:pt x="714997" y="1912182"/>
                </a:lnTo>
                <a:lnTo>
                  <a:pt x="711517" y="1861620"/>
                </a:lnTo>
                <a:lnTo>
                  <a:pt x="707504" y="1811346"/>
                </a:lnTo>
                <a:lnTo>
                  <a:pt x="702933" y="1761373"/>
                </a:lnTo>
                <a:lnTo>
                  <a:pt x="697777" y="1711713"/>
                </a:lnTo>
                <a:lnTo>
                  <a:pt x="692012" y="1662383"/>
                </a:lnTo>
                <a:lnTo>
                  <a:pt x="685612" y="1613394"/>
                </a:lnTo>
                <a:lnTo>
                  <a:pt x="678552" y="1564760"/>
                </a:lnTo>
                <a:lnTo>
                  <a:pt x="670807" y="1516496"/>
                </a:lnTo>
                <a:lnTo>
                  <a:pt x="662350" y="1468614"/>
                </a:lnTo>
                <a:lnTo>
                  <a:pt x="653157" y="1421129"/>
                </a:lnTo>
                <a:lnTo>
                  <a:pt x="643202" y="1374054"/>
                </a:lnTo>
                <a:lnTo>
                  <a:pt x="632460" y="1327404"/>
                </a:lnTo>
                <a:lnTo>
                  <a:pt x="619679" y="1276597"/>
                </a:lnTo>
                <a:lnTo>
                  <a:pt x="605953" y="1226326"/>
                </a:lnTo>
                <a:lnTo>
                  <a:pt x="591315" y="1176570"/>
                </a:lnTo>
                <a:lnTo>
                  <a:pt x="575799" y="1127311"/>
                </a:lnTo>
                <a:lnTo>
                  <a:pt x="559437" y="1078527"/>
                </a:lnTo>
                <a:lnTo>
                  <a:pt x="542264" y="1030201"/>
                </a:lnTo>
                <a:lnTo>
                  <a:pt x="524313" y="982313"/>
                </a:lnTo>
                <a:lnTo>
                  <a:pt x="505617" y="934842"/>
                </a:lnTo>
                <a:lnTo>
                  <a:pt x="486209" y="887770"/>
                </a:lnTo>
                <a:lnTo>
                  <a:pt x="466122" y="841077"/>
                </a:lnTo>
                <a:lnTo>
                  <a:pt x="445391" y="794744"/>
                </a:lnTo>
                <a:lnTo>
                  <a:pt x="424049" y="748750"/>
                </a:lnTo>
                <a:lnTo>
                  <a:pt x="402128" y="703077"/>
                </a:lnTo>
                <a:lnTo>
                  <a:pt x="379663" y="657706"/>
                </a:lnTo>
                <a:lnTo>
                  <a:pt x="356686" y="612615"/>
                </a:lnTo>
                <a:lnTo>
                  <a:pt x="333231" y="567787"/>
                </a:lnTo>
                <a:lnTo>
                  <a:pt x="309331" y="523202"/>
                </a:lnTo>
                <a:lnTo>
                  <a:pt x="285021" y="478839"/>
                </a:lnTo>
                <a:lnTo>
                  <a:pt x="260332" y="434680"/>
                </a:lnTo>
                <a:lnTo>
                  <a:pt x="235298" y="390706"/>
                </a:lnTo>
                <a:lnTo>
                  <a:pt x="184332" y="303230"/>
                </a:lnTo>
                <a:lnTo>
                  <a:pt x="132387" y="216257"/>
                </a:lnTo>
                <a:lnTo>
                  <a:pt x="0" y="0"/>
                </a:lnTo>
                <a:lnTo>
                  <a:pt x="711708" y="2962656"/>
                </a:lnTo>
                <a:lnTo>
                  <a:pt x="724400" y="2536340"/>
                </a:lnTo>
                <a:lnTo>
                  <a:pt x="726683" y="2325371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89253" y="1563623"/>
            <a:ext cx="727075" cy="2962910"/>
          </a:xfrm>
          <a:custGeom>
            <a:avLst/>
            <a:gdLst/>
            <a:ahLst/>
            <a:cxnLst/>
            <a:rect l="l" t="t" r="r" b="b"/>
            <a:pathLst>
              <a:path w="727075" h="2962910">
                <a:moveTo>
                  <a:pt x="0" y="0"/>
                </a:moveTo>
                <a:lnTo>
                  <a:pt x="26632" y="43195"/>
                </a:lnTo>
                <a:lnTo>
                  <a:pt x="53221" y="86399"/>
                </a:lnTo>
                <a:lnTo>
                  <a:pt x="79732" y="129631"/>
                </a:lnTo>
                <a:lnTo>
                  <a:pt x="106131" y="172911"/>
                </a:lnTo>
                <a:lnTo>
                  <a:pt x="132387" y="216257"/>
                </a:lnTo>
                <a:lnTo>
                  <a:pt x="158465" y="259691"/>
                </a:lnTo>
                <a:lnTo>
                  <a:pt x="184332" y="303230"/>
                </a:lnTo>
                <a:lnTo>
                  <a:pt x="209954" y="346895"/>
                </a:lnTo>
                <a:lnTo>
                  <a:pt x="235298" y="390706"/>
                </a:lnTo>
                <a:lnTo>
                  <a:pt x="260332" y="434680"/>
                </a:lnTo>
                <a:lnTo>
                  <a:pt x="285020" y="478839"/>
                </a:lnTo>
                <a:lnTo>
                  <a:pt x="309331" y="523202"/>
                </a:lnTo>
                <a:lnTo>
                  <a:pt x="333231" y="567787"/>
                </a:lnTo>
                <a:lnTo>
                  <a:pt x="356686" y="612615"/>
                </a:lnTo>
                <a:lnTo>
                  <a:pt x="379663" y="657706"/>
                </a:lnTo>
                <a:lnTo>
                  <a:pt x="402128" y="703077"/>
                </a:lnTo>
                <a:lnTo>
                  <a:pt x="424049" y="748750"/>
                </a:lnTo>
                <a:lnTo>
                  <a:pt x="445391" y="794744"/>
                </a:lnTo>
                <a:lnTo>
                  <a:pt x="466122" y="841077"/>
                </a:lnTo>
                <a:lnTo>
                  <a:pt x="486209" y="887770"/>
                </a:lnTo>
                <a:lnTo>
                  <a:pt x="505616" y="934842"/>
                </a:lnTo>
                <a:lnTo>
                  <a:pt x="524313" y="982313"/>
                </a:lnTo>
                <a:lnTo>
                  <a:pt x="542264" y="1030201"/>
                </a:lnTo>
                <a:lnTo>
                  <a:pt x="559437" y="1078527"/>
                </a:lnTo>
                <a:lnTo>
                  <a:pt x="575799" y="1127311"/>
                </a:lnTo>
                <a:lnTo>
                  <a:pt x="591315" y="1176570"/>
                </a:lnTo>
                <a:lnTo>
                  <a:pt x="605953" y="1226326"/>
                </a:lnTo>
                <a:lnTo>
                  <a:pt x="619679" y="1276597"/>
                </a:lnTo>
                <a:lnTo>
                  <a:pt x="632459" y="1327403"/>
                </a:lnTo>
                <a:lnTo>
                  <a:pt x="643202" y="1374054"/>
                </a:lnTo>
                <a:lnTo>
                  <a:pt x="653157" y="1421129"/>
                </a:lnTo>
                <a:lnTo>
                  <a:pt x="662350" y="1468614"/>
                </a:lnTo>
                <a:lnTo>
                  <a:pt x="670807" y="1516496"/>
                </a:lnTo>
                <a:lnTo>
                  <a:pt x="678552" y="1564760"/>
                </a:lnTo>
                <a:lnTo>
                  <a:pt x="685612" y="1613393"/>
                </a:lnTo>
                <a:lnTo>
                  <a:pt x="692012" y="1662383"/>
                </a:lnTo>
                <a:lnTo>
                  <a:pt x="697777" y="1711713"/>
                </a:lnTo>
                <a:lnTo>
                  <a:pt x="702933" y="1761372"/>
                </a:lnTo>
                <a:lnTo>
                  <a:pt x="707504" y="1811346"/>
                </a:lnTo>
                <a:lnTo>
                  <a:pt x="711517" y="1861620"/>
                </a:lnTo>
                <a:lnTo>
                  <a:pt x="714997" y="1912182"/>
                </a:lnTo>
                <a:lnTo>
                  <a:pt x="717968" y="1963017"/>
                </a:lnTo>
                <a:lnTo>
                  <a:pt x="720457" y="2014112"/>
                </a:lnTo>
                <a:lnTo>
                  <a:pt x="722490" y="2065453"/>
                </a:lnTo>
                <a:lnTo>
                  <a:pt x="724090" y="2117026"/>
                </a:lnTo>
                <a:lnTo>
                  <a:pt x="725284" y="2168818"/>
                </a:lnTo>
                <a:lnTo>
                  <a:pt x="726097" y="2220815"/>
                </a:lnTo>
                <a:lnTo>
                  <a:pt x="726555" y="2273004"/>
                </a:lnTo>
                <a:lnTo>
                  <a:pt x="726683" y="2325370"/>
                </a:lnTo>
                <a:lnTo>
                  <a:pt x="726505" y="2377901"/>
                </a:lnTo>
                <a:lnTo>
                  <a:pt x="726049" y="2430582"/>
                </a:lnTo>
                <a:lnTo>
                  <a:pt x="725339" y="2483400"/>
                </a:lnTo>
                <a:lnTo>
                  <a:pt x="724400" y="2536340"/>
                </a:lnTo>
                <a:lnTo>
                  <a:pt x="723257" y="2589390"/>
                </a:lnTo>
                <a:lnTo>
                  <a:pt x="721938" y="2642536"/>
                </a:lnTo>
                <a:lnTo>
                  <a:pt x="720465" y="2695764"/>
                </a:lnTo>
                <a:lnTo>
                  <a:pt x="718866" y="2749060"/>
                </a:lnTo>
                <a:lnTo>
                  <a:pt x="717165" y="2802411"/>
                </a:lnTo>
                <a:lnTo>
                  <a:pt x="715388" y="2855803"/>
                </a:lnTo>
                <a:lnTo>
                  <a:pt x="713561" y="2909222"/>
                </a:lnTo>
                <a:lnTo>
                  <a:pt x="711707" y="2962655"/>
                </a:lnTo>
              </a:path>
            </a:pathLst>
          </a:custGeom>
          <a:ln w="952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49700" y="1563624"/>
            <a:ext cx="751840" cy="2964180"/>
          </a:xfrm>
          <a:custGeom>
            <a:avLst/>
            <a:gdLst/>
            <a:ahLst/>
            <a:cxnLst/>
            <a:rect l="l" t="t" r="r" b="b"/>
            <a:pathLst>
              <a:path w="751839" h="2964179">
                <a:moveTo>
                  <a:pt x="751262" y="2964180"/>
                </a:moveTo>
                <a:lnTo>
                  <a:pt x="39554" y="0"/>
                </a:lnTo>
                <a:lnTo>
                  <a:pt x="16363" y="302920"/>
                </a:lnTo>
                <a:lnTo>
                  <a:pt x="7400" y="454578"/>
                </a:lnTo>
                <a:lnTo>
                  <a:pt x="3114" y="555770"/>
                </a:lnTo>
                <a:lnTo>
                  <a:pt x="544" y="657038"/>
                </a:lnTo>
                <a:lnTo>
                  <a:pt x="0" y="707703"/>
                </a:lnTo>
                <a:lnTo>
                  <a:pt x="1" y="758389"/>
                </a:lnTo>
                <a:lnTo>
                  <a:pt x="588" y="809098"/>
                </a:lnTo>
                <a:lnTo>
                  <a:pt x="1798" y="859829"/>
                </a:lnTo>
                <a:lnTo>
                  <a:pt x="3671" y="910584"/>
                </a:lnTo>
                <a:lnTo>
                  <a:pt x="6246" y="961363"/>
                </a:lnTo>
                <a:lnTo>
                  <a:pt x="9562" y="1012167"/>
                </a:lnTo>
                <a:lnTo>
                  <a:pt x="13658" y="1062997"/>
                </a:lnTo>
                <a:lnTo>
                  <a:pt x="18573" y="1113854"/>
                </a:lnTo>
                <a:lnTo>
                  <a:pt x="24345" y="1164738"/>
                </a:lnTo>
                <a:lnTo>
                  <a:pt x="31014" y="1215650"/>
                </a:lnTo>
                <a:lnTo>
                  <a:pt x="38619" y="1266591"/>
                </a:lnTo>
                <a:lnTo>
                  <a:pt x="47199" y="1317562"/>
                </a:lnTo>
                <a:lnTo>
                  <a:pt x="56793" y="1368563"/>
                </a:lnTo>
                <a:lnTo>
                  <a:pt x="67439" y="1419595"/>
                </a:lnTo>
                <a:lnTo>
                  <a:pt x="79178" y="1470660"/>
                </a:lnTo>
                <a:lnTo>
                  <a:pt x="90777" y="1516969"/>
                </a:lnTo>
                <a:lnTo>
                  <a:pt x="103268" y="1563312"/>
                </a:lnTo>
                <a:lnTo>
                  <a:pt x="116621" y="1609690"/>
                </a:lnTo>
                <a:lnTo>
                  <a:pt x="130809" y="1656099"/>
                </a:lnTo>
                <a:lnTo>
                  <a:pt x="145803" y="1702540"/>
                </a:lnTo>
                <a:lnTo>
                  <a:pt x="161574" y="1749011"/>
                </a:lnTo>
                <a:lnTo>
                  <a:pt x="178094" y="1795511"/>
                </a:lnTo>
                <a:lnTo>
                  <a:pt x="195335" y="1842039"/>
                </a:lnTo>
                <a:lnTo>
                  <a:pt x="213268" y="1888594"/>
                </a:lnTo>
                <a:lnTo>
                  <a:pt x="231864" y="1935174"/>
                </a:lnTo>
                <a:lnTo>
                  <a:pt x="251096" y="1981779"/>
                </a:lnTo>
                <a:lnTo>
                  <a:pt x="270934" y="2028408"/>
                </a:lnTo>
                <a:lnTo>
                  <a:pt x="291350" y="2075059"/>
                </a:lnTo>
                <a:lnTo>
                  <a:pt x="312316" y="2121731"/>
                </a:lnTo>
                <a:lnTo>
                  <a:pt x="333804" y="2168423"/>
                </a:lnTo>
                <a:lnTo>
                  <a:pt x="378228" y="2261862"/>
                </a:lnTo>
                <a:lnTo>
                  <a:pt x="424396" y="2355369"/>
                </a:lnTo>
                <a:lnTo>
                  <a:pt x="472080" y="2448934"/>
                </a:lnTo>
                <a:lnTo>
                  <a:pt x="545950" y="2589371"/>
                </a:lnTo>
                <a:lnTo>
                  <a:pt x="751262" y="296418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49699" y="1563623"/>
            <a:ext cx="751840" cy="2964180"/>
          </a:xfrm>
          <a:custGeom>
            <a:avLst/>
            <a:gdLst/>
            <a:ahLst/>
            <a:cxnLst/>
            <a:rect l="l" t="t" r="r" b="b"/>
            <a:pathLst>
              <a:path w="751839" h="2964179">
                <a:moveTo>
                  <a:pt x="39554" y="0"/>
                </a:moveTo>
                <a:lnTo>
                  <a:pt x="35461" y="50455"/>
                </a:lnTo>
                <a:lnTo>
                  <a:pt x="31408" y="100922"/>
                </a:lnTo>
                <a:lnTo>
                  <a:pt x="27432" y="151401"/>
                </a:lnTo>
                <a:lnTo>
                  <a:pt x="23573" y="201893"/>
                </a:lnTo>
                <a:lnTo>
                  <a:pt x="19871" y="252399"/>
                </a:lnTo>
                <a:lnTo>
                  <a:pt x="16363" y="302920"/>
                </a:lnTo>
                <a:lnTo>
                  <a:pt x="13089" y="353456"/>
                </a:lnTo>
                <a:lnTo>
                  <a:pt x="10089" y="404009"/>
                </a:lnTo>
                <a:lnTo>
                  <a:pt x="7400" y="454578"/>
                </a:lnTo>
                <a:lnTo>
                  <a:pt x="5062" y="505165"/>
                </a:lnTo>
                <a:lnTo>
                  <a:pt x="3114" y="555770"/>
                </a:lnTo>
                <a:lnTo>
                  <a:pt x="1595" y="606394"/>
                </a:lnTo>
                <a:lnTo>
                  <a:pt x="544" y="657038"/>
                </a:lnTo>
                <a:lnTo>
                  <a:pt x="0" y="707703"/>
                </a:lnTo>
                <a:lnTo>
                  <a:pt x="1" y="758389"/>
                </a:lnTo>
                <a:lnTo>
                  <a:pt x="588" y="809098"/>
                </a:lnTo>
                <a:lnTo>
                  <a:pt x="1798" y="859829"/>
                </a:lnTo>
                <a:lnTo>
                  <a:pt x="3671" y="910584"/>
                </a:lnTo>
                <a:lnTo>
                  <a:pt x="6246" y="961363"/>
                </a:lnTo>
                <a:lnTo>
                  <a:pt x="9562" y="1012167"/>
                </a:lnTo>
                <a:lnTo>
                  <a:pt x="13658" y="1062997"/>
                </a:lnTo>
                <a:lnTo>
                  <a:pt x="18573" y="1113854"/>
                </a:lnTo>
                <a:lnTo>
                  <a:pt x="24345" y="1164738"/>
                </a:lnTo>
                <a:lnTo>
                  <a:pt x="31014" y="1215650"/>
                </a:lnTo>
                <a:lnTo>
                  <a:pt x="38619" y="1266591"/>
                </a:lnTo>
                <a:lnTo>
                  <a:pt x="47199" y="1317562"/>
                </a:lnTo>
                <a:lnTo>
                  <a:pt x="56793" y="1368563"/>
                </a:lnTo>
                <a:lnTo>
                  <a:pt x="67439" y="1419595"/>
                </a:lnTo>
                <a:lnTo>
                  <a:pt x="79178" y="1470659"/>
                </a:lnTo>
                <a:lnTo>
                  <a:pt x="90777" y="1516969"/>
                </a:lnTo>
                <a:lnTo>
                  <a:pt x="103268" y="1563312"/>
                </a:lnTo>
                <a:lnTo>
                  <a:pt x="116621" y="1609690"/>
                </a:lnTo>
                <a:lnTo>
                  <a:pt x="130809" y="1656099"/>
                </a:lnTo>
                <a:lnTo>
                  <a:pt x="145803" y="1702540"/>
                </a:lnTo>
                <a:lnTo>
                  <a:pt x="161574" y="1749011"/>
                </a:lnTo>
                <a:lnTo>
                  <a:pt x="178094" y="1795511"/>
                </a:lnTo>
                <a:lnTo>
                  <a:pt x="195335" y="1842039"/>
                </a:lnTo>
                <a:lnTo>
                  <a:pt x="213268" y="1888594"/>
                </a:lnTo>
                <a:lnTo>
                  <a:pt x="231864" y="1935174"/>
                </a:lnTo>
                <a:lnTo>
                  <a:pt x="251096" y="1981779"/>
                </a:lnTo>
                <a:lnTo>
                  <a:pt x="270934" y="2028408"/>
                </a:lnTo>
                <a:lnTo>
                  <a:pt x="291350" y="2075058"/>
                </a:lnTo>
                <a:lnTo>
                  <a:pt x="312316" y="2121730"/>
                </a:lnTo>
                <a:lnTo>
                  <a:pt x="333803" y="2168422"/>
                </a:lnTo>
                <a:lnTo>
                  <a:pt x="355784" y="2215133"/>
                </a:lnTo>
                <a:lnTo>
                  <a:pt x="378228" y="2261862"/>
                </a:lnTo>
                <a:lnTo>
                  <a:pt x="401108" y="2308608"/>
                </a:lnTo>
                <a:lnTo>
                  <a:pt x="424396" y="2355369"/>
                </a:lnTo>
                <a:lnTo>
                  <a:pt x="448063" y="2402145"/>
                </a:lnTo>
                <a:lnTo>
                  <a:pt x="472080" y="2448934"/>
                </a:lnTo>
                <a:lnTo>
                  <a:pt x="496420" y="2495735"/>
                </a:lnTo>
                <a:lnTo>
                  <a:pt x="521052" y="2542548"/>
                </a:lnTo>
                <a:lnTo>
                  <a:pt x="545950" y="2589371"/>
                </a:lnTo>
                <a:lnTo>
                  <a:pt x="571085" y="2636202"/>
                </a:lnTo>
                <a:lnTo>
                  <a:pt x="596428" y="2683042"/>
                </a:lnTo>
                <a:lnTo>
                  <a:pt x="621950" y="2729888"/>
                </a:lnTo>
                <a:lnTo>
                  <a:pt x="647624" y="2776739"/>
                </a:lnTo>
                <a:lnTo>
                  <a:pt x="673420" y="2823595"/>
                </a:lnTo>
                <a:lnTo>
                  <a:pt x="699311" y="2870455"/>
                </a:lnTo>
                <a:lnTo>
                  <a:pt x="725268" y="2917317"/>
                </a:lnTo>
                <a:lnTo>
                  <a:pt x="751262" y="2964179"/>
                </a:lnTo>
              </a:path>
            </a:pathLst>
          </a:custGeom>
          <a:ln w="952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89253" y="1563623"/>
            <a:ext cx="713740" cy="2964180"/>
          </a:xfrm>
          <a:custGeom>
            <a:avLst/>
            <a:gdLst/>
            <a:ahLst/>
            <a:cxnLst/>
            <a:rect l="l" t="t" r="r" b="b"/>
            <a:pathLst>
              <a:path w="713739" h="2964179">
                <a:moveTo>
                  <a:pt x="0" y="0"/>
                </a:moveTo>
                <a:lnTo>
                  <a:pt x="713231" y="2964179"/>
                </a:lnTo>
              </a:path>
            </a:pathLst>
          </a:custGeom>
          <a:ln w="9524">
            <a:solidFill>
              <a:srgbClr val="65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46469" y="379475"/>
            <a:ext cx="0" cy="5410200"/>
          </a:xfrm>
          <a:custGeom>
            <a:avLst/>
            <a:gdLst/>
            <a:ahLst/>
            <a:cxnLst/>
            <a:rect l="l" t="t" r="r" b="b"/>
            <a:pathLst>
              <a:path h="5410200">
                <a:moveTo>
                  <a:pt x="0" y="0"/>
                </a:moveTo>
                <a:lnTo>
                  <a:pt x="0" y="5410199"/>
                </a:lnTo>
              </a:path>
            </a:pathLst>
          </a:custGeom>
          <a:ln w="38099">
            <a:solidFill>
              <a:srgbClr val="CC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83673" y="198882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410" y="66868"/>
                </a:moveTo>
                <a:lnTo>
                  <a:pt x="606410" y="51816"/>
                </a:lnTo>
                <a:lnTo>
                  <a:pt x="0" y="51816"/>
                </a:lnTo>
                <a:lnTo>
                  <a:pt x="0" y="80772"/>
                </a:lnTo>
                <a:lnTo>
                  <a:pt x="607644" y="80772"/>
                </a:lnTo>
                <a:lnTo>
                  <a:pt x="632410" y="66868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4384"/>
                </a:lnTo>
                <a:lnTo>
                  <a:pt x="566924" y="28956"/>
                </a:lnTo>
                <a:lnTo>
                  <a:pt x="606410" y="51816"/>
                </a:lnTo>
                <a:lnTo>
                  <a:pt x="659888" y="51816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7644" y="80772"/>
                </a:lnTo>
                <a:lnTo>
                  <a:pt x="566924" y="103632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3444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1816"/>
                </a:lnTo>
                <a:lnTo>
                  <a:pt x="606410" y="51816"/>
                </a:lnTo>
                <a:lnTo>
                  <a:pt x="632410" y="66868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410" y="66868"/>
                </a:lnTo>
                <a:lnTo>
                  <a:pt x="6076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410" y="66868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20702" y="205587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88469" y="2055875"/>
            <a:ext cx="0" cy="2743200"/>
          </a:xfrm>
          <a:custGeom>
            <a:avLst/>
            <a:gdLst/>
            <a:ahLst/>
            <a:cxnLst/>
            <a:rect l="l" t="t" r="r" b="b"/>
            <a:pathLst>
              <a:path h="2743200">
                <a:moveTo>
                  <a:pt x="0" y="0"/>
                </a:moveTo>
                <a:lnTo>
                  <a:pt x="0" y="2743199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349384" y="3533646"/>
            <a:ext cx="125095" cy="451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49384" y="3958842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602869" y="3427476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599" y="0"/>
                </a:lnTo>
              </a:path>
            </a:pathLst>
          </a:custGeom>
          <a:ln w="19049">
            <a:solidFill>
              <a:srgbClr val="65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02869" y="2055875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599" y="0"/>
                </a:lnTo>
              </a:path>
            </a:pathLst>
          </a:custGeom>
          <a:ln w="19049">
            <a:solidFill>
              <a:srgbClr val="65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02869" y="4799076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599" y="0"/>
                </a:lnTo>
              </a:path>
            </a:pathLst>
          </a:custGeom>
          <a:ln w="19049">
            <a:solidFill>
              <a:srgbClr val="65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794377" y="246684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197986" y="2083308"/>
            <a:ext cx="137160" cy="129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65938" y="1938527"/>
            <a:ext cx="140208" cy="126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27882" y="1688592"/>
            <a:ext cx="132588" cy="132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230256" y="4521198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393577" y="1701799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392053" y="4841238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039686" y="1901380"/>
            <a:ext cx="113776" cy="1885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962540" y="1549399"/>
            <a:ext cx="348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r>
              <a:rPr sz="1800" b="1" spc="-7" baseline="-23148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’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535312" y="1851151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535312" y="2079751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535312" y="2308351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35312" y="2536951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349384" y="2044699"/>
            <a:ext cx="318135" cy="1515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75"/>
              </a:lnSpc>
              <a:spcBef>
                <a:spcPts val="5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400" b="1" spc="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1575"/>
              </a:lnSpc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509912" y="2946906"/>
            <a:ext cx="393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112" baseline="-8101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sz="1400" b="1" spc="-75" dirty="0">
                <a:solidFill>
                  <a:srgbClr val="FF6500"/>
                </a:solidFill>
                <a:latin typeface="Arial"/>
                <a:cs typeface="Arial"/>
              </a:rPr>
              <a:t>λ/2</a:t>
            </a:r>
            <a:endParaRPr sz="14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535312" y="322275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535312" y="345135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535312" y="367995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535312" y="390855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275216" y="4044186"/>
            <a:ext cx="417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sz="1400" b="1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aseline="-17361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3600" baseline="-17361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275216" y="4257546"/>
            <a:ext cx="417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11</a:t>
            </a:r>
            <a:r>
              <a:rPr sz="1400" b="1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aseline="-19675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3600" baseline="-19675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275216" y="4470906"/>
            <a:ext cx="417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12</a:t>
            </a:r>
            <a:r>
              <a:rPr sz="1400" b="1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aseline="-2199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3600" baseline="-2199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993014" y="3244596"/>
            <a:ext cx="140335" cy="123825"/>
          </a:xfrm>
          <a:custGeom>
            <a:avLst/>
            <a:gdLst/>
            <a:ahLst/>
            <a:cxnLst/>
            <a:rect l="l" t="t" r="r" b="b"/>
            <a:pathLst>
              <a:path w="140335" h="123825">
                <a:moveTo>
                  <a:pt x="140208" y="15240"/>
                </a:moveTo>
                <a:lnTo>
                  <a:pt x="16764" y="1524"/>
                </a:lnTo>
                <a:lnTo>
                  <a:pt x="9144" y="0"/>
                </a:lnTo>
                <a:lnTo>
                  <a:pt x="1524" y="6096"/>
                </a:lnTo>
                <a:lnTo>
                  <a:pt x="1524" y="13716"/>
                </a:lnTo>
                <a:lnTo>
                  <a:pt x="0" y="21336"/>
                </a:lnTo>
                <a:lnTo>
                  <a:pt x="6096" y="28956"/>
                </a:lnTo>
                <a:lnTo>
                  <a:pt x="13716" y="28956"/>
                </a:lnTo>
                <a:lnTo>
                  <a:pt x="64008" y="35145"/>
                </a:lnTo>
                <a:lnTo>
                  <a:pt x="64008" y="32004"/>
                </a:lnTo>
                <a:lnTo>
                  <a:pt x="108204" y="13716"/>
                </a:lnTo>
                <a:lnTo>
                  <a:pt x="118872" y="39624"/>
                </a:lnTo>
                <a:lnTo>
                  <a:pt x="118872" y="44577"/>
                </a:lnTo>
                <a:lnTo>
                  <a:pt x="140208" y="15240"/>
                </a:lnTo>
                <a:close/>
              </a:path>
              <a:path w="140335" h="123825">
                <a:moveTo>
                  <a:pt x="118872" y="44577"/>
                </a:moveTo>
                <a:lnTo>
                  <a:pt x="118872" y="39624"/>
                </a:lnTo>
                <a:lnTo>
                  <a:pt x="76200" y="57912"/>
                </a:lnTo>
                <a:lnTo>
                  <a:pt x="75208" y="55805"/>
                </a:lnTo>
                <a:lnTo>
                  <a:pt x="44196" y="99060"/>
                </a:lnTo>
                <a:lnTo>
                  <a:pt x="39624" y="105156"/>
                </a:lnTo>
                <a:lnTo>
                  <a:pt x="41148" y="114300"/>
                </a:lnTo>
                <a:lnTo>
                  <a:pt x="53340" y="123444"/>
                </a:lnTo>
                <a:lnTo>
                  <a:pt x="62484" y="121920"/>
                </a:lnTo>
                <a:lnTo>
                  <a:pt x="67056" y="115824"/>
                </a:lnTo>
                <a:lnTo>
                  <a:pt x="118872" y="44577"/>
                </a:lnTo>
                <a:close/>
              </a:path>
              <a:path w="140335" h="123825">
                <a:moveTo>
                  <a:pt x="118872" y="39624"/>
                </a:moveTo>
                <a:lnTo>
                  <a:pt x="108204" y="13716"/>
                </a:lnTo>
                <a:lnTo>
                  <a:pt x="64008" y="32004"/>
                </a:lnTo>
                <a:lnTo>
                  <a:pt x="65577" y="35338"/>
                </a:lnTo>
                <a:lnTo>
                  <a:pt x="87911" y="38087"/>
                </a:lnTo>
                <a:lnTo>
                  <a:pt x="102108" y="18288"/>
                </a:lnTo>
                <a:lnTo>
                  <a:pt x="112776" y="41148"/>
                </a:lnTo>
                <a:lnTo>
                  <a:pt x="112776" y="42236"/>
                </a:lnTo>
                <a:lnTo>
                  <a:pt x="118872" y="39624"/>
                </a:lnTo>
                <a:close/>
              </a:path>
              <a:path w="140335" h="123825">
                <a:moveTo>
                  <a:pt x="65577" y="35338"/>
                </a:moveTo>
                <a:lnTo>
                  <a:pt x="64008" y="32004"/>
                </a:lnTo>
                <a:lnTo>
                  <a:pt x="64008" y="35145"/>
                </a:lnTo>
                <a:lnTo>
                  <a:pt x="65577" y="35338"/>
                </a:lnTo>
                <a:close/>
              </a:path>
              <a:path w="140335" h="123825">
                <a:moveTo>
                  <a:pt x="87911" y="38087"/>
                </a:moveTo>
                <a:lnTo>
                  <a:pt x="65577" y="35338"/>
                </a:lnTo>
                <a:lnTo>
                  <a:pt x="75208" y="55805"/>
                </a:lnTo>
                <a:lnTo>
                  <a:pt x="87911" y="38087"/>
                </a:lnTo>
                <a:close/>
              </a:path>
              <a:path w="140335" h="123825">
                <a:moveTo>
                  <a:pt x="112776" y="42236"/>
                </a:moveTo>
                <a:lnTo>
                  <a:pt x="112776" y="41148"/>
                </a:lnTo>
                <a:lnTo>
                  <a:pt x="87911" y="38087"/>
                </a:lnTo>
                <a:lnTo>
                  <a:pt x="75208" y="55805"/>
                </a:lnTo>
                <a:lnTo>
                  <a:pt x="76200" y="57912"/>
                </a:lnTo>
                <a:lnTo>
                  <a:pt x="112776" y="42236"/>
                </a:lnTo>
                <a:close/>
              </a:path>
              <a:path w="140335" h="123825">
                <a:moveTo>
                  <a:pt x="112776" y="41148"/>
                </a:moveTo>
                <a:lnTo>
                  <a:pt x="102108" y="18288"/>
                </a:lnTo>
                <a:lnTo>
                  <a:pt x="87911" y="38087"/>
                </a:lnTo>
                <a:lnTo>
                  <a:pt x="112776" y="411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03910" y="3601211"/>
            <a:ext cx="137160" cy="1310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451738" y="4453128"/>
            <a:ext cx="140208" cy="126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269614" y="2950464"/>
            <a:ext cx="137160" cy="118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269614" y="2493264"/>
            <a:ext cx="137160" cy="118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13409" y="3267551"/>
            <a:ext cx="99060" cy="163195"/>
          </a:xfrm>
          <a:custGeom>
            <a:avLst/>
            <a:gdLst/>
            <a:ahLst/>
            <a:cxnLst/>
            <a:rect l="l" t="t" r="r" b="b"/>
            <a:pathLst>
              <a:path w="99060" h="163195">
                <a:moveTo>
                  <a:pt x="0" y="1428"/>
                </a:moveTo>
                <a:lnTo>
                  <a:pt x="12549" y="0"/>
                </a:lnTo>
                <a:lnTo>
                  <a:pt x="24955" y="285"/>
                </a:lnTo>
                <a:lnTo>
                  <a:pt x="37076" y="2285"/>
                </a:lnTo>
                <a:lnTo>
                  <a:pt x="48767" y="6000"/>
                </a:lnTo>
                <a:lnTo>
                  <a:pt x="75390" y="24598"/>
                </a:lnTo>
                <a:lnTo>
                  <a:pt x="92582" y="50768"/>
                </a:lnTo>
                <a:lnTo>
                  <a:pt x="98917" y="81224"/>
                </a:lnTo>
                <a:lnTo>
                  <a:pt x="92963" y="112680"/>
                </a:lnTo>
                <a:lnTo>
                  <a:pt x="79724" y="134254"/>
                </a:lnTo>
                <a:lnTo>
                  <a:pt x="61340" y="150399"/>
                </a:lnTo>
                <a:lnTo>
                  <a:pt x="38957" y="160258"/>
                </a:lnTo>
                <a:lnTo>
                  <a:pt x="13715" y="162972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45782" y="4632388"/>
            <a:ext cx="113895" cy="1703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993014" y="2785872"/>
            <a:ext cx="140208" cy="1234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2834016" y="385063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λ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602869" y="1674875"/>
            <a:ext cx="5943600" cy="1752600"/>
          </a:xfrm>
          <a:custGeom>
            <a:avLst/>
            <a:gdLst/>
            <a:ahLst/>
            <a:cxnLst/>
            <a:rect l="l" t="t" r="r" b="b"/>
            <a:pathLst>
              <a:path w="5943600" h="1752600">
                <a:moveTo>
                  <a:pt x="0" y="1752599"/>
                </a:moveTo>
                <a:lnTo>
                  <a:pt x="59435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3416184" y="328980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292740" y="3149598"/>
            <a:ext cx="297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r>
              <a:rPr sz="1800" b="1" spc="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’</a:t>
            </a:r>
            <a:endParaRPr sz="18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719460" y="460044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596016" y="4460238"/>
            <a:ext cx="297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r>
              <a:rPr sz="1800" b="1" spc="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’</a:t>
            </a:r>
            <a:endParaRPr sz="18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2602869" y="2665475"/>
            <a:ext cx="1066800" cy="304800"/>
          </a:xfrm>
          <a:custGeom>
            <a:avLst/>
            <a:gdLst/>
            <a:ahLst/>
            <a:cxnLst/>
            <a:rect l="l" t="t" r="r" b="b"/>
            <a:pathLst>
              <a:path w="1066800" h="304800">
                <a:moveTo>
                  <a:pt x="0" y="304799"/>
                </a:moveTo>
                <a:lnTo>
                  <a:pt x="10667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602869" y="1827275"/>
            <a:ext cx="838200" cy="228600"/>
          </a:xfrm>
          <a:custGeom>
            <a:avLst/>
            <a:gdLst/>
            <a:ahLst/>
            <a:cxnLst/>
            <a:rect l="l" t="t" r="r" b="b"/>
            <a:pathLst>
              <a:path w="838200" h="228600">
                <a:moveTo>
                  <a:pt x="0" y="228599"/>
                </a:moveTo>
                <a:lnTo>
                  <a:pt x="8381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602869" y="3503676"/>
            <a:ext cx="1295400" cy="381000"/>
          </a:xfrm>
          <a:custGeom>
            <a:avLst/>
            <a:gdLst/>
            <a:ahLst/>
            <a:cxnLst/>
            <a:rect l="l" t="t" r="r" b="b"/>
            <a:pathLst>
              <a:path w="1295400" h="381000">
                <a:moveTo>
                  <a:pt x="0" y="380999"/>
                </a:moveTo>
                <a:lnTo>
                  <a:pt x="12953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602869" y="4341876"/>
            <a:ext cx="1447800" cy="457200"/>
          </a:xfrm>
          <a:custGeom>
            <a:avLst/>
            <a:gdLst/>
            <a:ahLst/>
            <a:cxnLst/>
            <a:rect l="l" t="t" r="r" b="b"/>
            <a:pathLst>
              <a:path w="1447800" h="457200">
                <a:moveTo>
                  <a:pt x="0" y="457199"/>
                </a:moveTo>
                <a:lnTo>
                  <a:pt x="14477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602869" y="2055875"/>
            <a:ext cx="685800" cy="2514600"/>
          </a:xfrm>
          <a:custGeom>
            <a:avLst/>
            <a:gdLst/>
            <a:ahLst/>
            <a:cxnLst/>
            <a:rect l="l" t="t" r="r" b="b"/>
            <a:pathLst>
              <a:path w="685800" h="2514600">
                <a:moveTo>
                  <a:pt x="0" y="0"/>
                </a:moveTo>
                <a:lnTo>
                  <a:pt x="685799" y="2514599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441070" y="1674875"/>
            <a:ext cx="5105400" cy="152400"/>
          </a:xfrm>
          <a:custGeom>
            <a:avLst/>
            <a:gdLst/>
            <a:ahLst/>
            <a:cxnLst/>
            <a:rect l="l" t="t" r="r" b="b"/>
            <a:pathLst>
              <a:path w="5105400" h="152400">
                <a:moveTo>
                  <a:pt x="0" y="152399"/>
                </a:moveTo>
                <a:lnTo>
                  <a:pt x="51053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602870" y="3796284"/>
            <a:ext cx="457200" cy="177165"/>
          </a:xfrm>
          <a:custGeom>
            <a:avLst/>
            <a:gdLst/>
            <a:ahLst/>
            <a:cxnLst/>
            <a:rect l="l" t="t" r="r" b="b"/>
            <a:pathLst>
              <a:path w="457200" h="177164">
                <a:moveTo>
                  <a:pt x="68874" y="131948"/>
                </a:moveTo>
                <a:lnTo>
                  <a:pt x="59436" y="103632"/>
                </a:lnTo>
                <a:lnTo>
                  <a:pt x="0" y="164592"/>
                </a:lnTo>
                <a:lnTo>
                  <a:pt x="57912" y="173015"/>
                </a:lnTo>
                <a:lnTo>
                  <a:pt x="57912" y="135636"/>
                </a:lnTo>
                <a:lnTo>
                  <a:pt x="68874" y="131948"/>
                </a:lnTo>
                <a:close/>
              </a:path>
              <a:path w="457200" h="177164">
                <a:moveTo>
                  <a:pt x="74822" y="149792"/>
                </a:moveTo>
                <a:lnTo>
                  <a:pt x="68874" y="131948"/>
                </a:lnTo>
                <a:lnTo>
                  <a:pt x="57912" y="135636"/>
                </a:lnTo>
                <a:lnTo>
                  <a:pt x="62484" y="153924"/>
                </a:lnTo>
                <a:lnTo>
                  <a:pt x="74822" y="149792"/>
                </a:lnTo>
                <a:close/>
              </a:path>
              <a:path w="457200" h="177164">
                <a:moveTo>
                  <a:pt x="83820" y="176784"/>
                </a:moveTo>
                <a:lnTo>
                  <a:pt x="74822" y="149792"/>
                </a:lnTo>
                <a:lnTo>
                  <a:pt x="62484" y="153924"/>
                </a:lnTo>
                <a:lnTo>
                  <a:pt x="57912" y="135636"/>
                </a:lnTo>
                <a:lnTo>
                  <a:pt x="57912" y="173015"/>
                </a:lnTo>
                <a:lnTo>
                  <a:pt x="83820" y="176784"/>
                </a:lnTo>
                <a:close/>
              </a:path>
              <a:path w="457200" h="177164">
                <a:moveTo>
                  <a:pt x="387745" y="45012"/>
                </a:moveTo>
                <a:lnTo>
                  <a:pt x="381889" y="26661"/>
                </a:lnTo>
                <a:lnTo>
                  <a:pt x="68874" y="131948"/>
                </a:lnTo>
                <a:lnTo>
                  <a:pt x="74822" y="149792"/>
                </a:lnTo>
                <a:lnTo>
                  <a:pt x="387745" y="45012"/>
                </a:lnTo>
                <a:close/>
              </a:path>
              <a:path w="457200" h="177164">
                <a:moveTo>
                  <a:pt x="457200" y="12192"/>
                </a:moveTo>
                <a:lnTo>
                  <a:pt x="373380" y="0"/>
                </a:lnTo>
                <a:lnTo>
                  <a:pt x="381889" y="26661"/>
                </a:lnTo>
                <a:lnTo>
                  <a:pt x="393192" y="22860"/>
                </a:lnTo>
                <a:lnTo>
                  <a:pt x="399288" y="41148"/>
                </a:lnTo>
                <a:lnTo>
                  <a:pt x="399288" y="68656"/>
                </a:lnTo>
                <a:lnTo>
                  <a:pt x="457200" y="12192"/>
                </a:lnTo>
                <a:close/>
              </a:path>
              <a:path w="457200" h="177164">
                <a:moveTo>
                  <a:pt x="399288" y="41148"/>
                </a:moveTo>
                <a:lnTo>
                  <a:pt x="393192" y="22860"/>
                </a:lnTo>
                <a:lnTo>
                  <a:pt x="381889" y="26661"/>
                </a:lnTo>
                <a:lnTo>
                  <a:pt x="387745" y="45012"/>
                </a:lnTo>
                <a:lnTo>
                  <a:pt x="399288" y="41148"/>
                </a:lnTo>
                <a:close/>
              </a:path>
              <a:path w="457200" h="177164">
                <a:moveTo>
                  <a:pt x="399288" y="68656"/>
                </a:moveTo>
                <a:lnTo>
                  <a:pt x="399288" y="41148"/>
                </a:lnTo>
                <a:lnTo>
                  <a:pt x="387745" y="45012"/>
                </a:lnTo>
                <a:lnTo>
                  <a:pt x="396240" y="71628"/>
                </a:lnTo>
                <a:lnTo>
                  <a:pt x="399288" y="68656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602870" y="4707636"/>
            <a:ext cx="762000" cy="257810"/>
          </a:xfrm>
          <a:custGeom>
            <a:avLst/>
            <a:gdLst/>
            <a:ahLst/>
            <a:cxnLst/>
            <a:rect l="l" t="t" r="r" b="b"/>
            <a:pathLst>
              <a:path w="762000" h="257810">
                <a:moveTo>
                  <a:pt x="70699" y="212571"/>
                </a:moveTo>
                <a:lnTo>
                  <a:pt x="62484" y="184404"/>
                </a:lnTo>
                <a:lnTo>
                  <a:pt x="0" y="243840"/>
                </a:lnTo>
                <a:lnTo>
                  <a:pt x="57912" y="253316"/>
                </a:lnTo>
                <a:lnTo>
                  <a:pt x="57912" y="216408"/>
                </a:lnTo>
                <a:lnTo>
                  <a:pt x="70699" y="212571"/>
                </a:lnTo>
                <a:close/>
              </a:path>
              <a:path w="762000" h="257810">
                <a:moveTo>
                  <a:pt x="76094" y="231069"/>
                </a:moveTo>
                <a:lnTo>
                  <a:pt x="70699" y="212571"/>
                </a:lnTo>
                <a:lnTo>
                  <a:pt x="57912" y="216408"/>
                </a:lnTo>
                <a:lnTo>
                  <a:pt x="64008" y="234696"/>
                </a:lnTo>
                <a:lnTo>
                  <a:pt x="76094" y="231069"/>
                </a:lnTo>
                <a:close/>
              </a:path>
              <a:path w="762000" h="257810">
                <a:moveTo>
                  <a:pt x="83820" y="257556"/>
                </a:moveTo>
                <a:lnTo>
                  <a:pt x="76094" y="231069"/>
                </a:lnTo>
                <a:lnTo>
                  <a:pt x="64008" y="234696"/>
                </a:lnTo>
                <a:lnTo>
                  <a:pt x="57912" y="216408"/>
                </a:lnTo>
                <a:lnTo>
                  <a:pt x="57912" y="253316"/>
                </a:lnTo>
                <a:lnTo>
                  <a:pt x="83820" y="257556"/>
                </a:lnTo>
                <a:close/>
              </a:path>
              <a:path w="762000" h="257810">
                <a:moveTo>
                  <a:pt x="691709" y="46385"/>
                </a:moveTo>
                <a:lnTo>
                  <a:pt x="686313" y="27887"/>
                </a:lnTo>
                <a:lnTo>
                  <a:pt x="70699" y="212571"/>
                </a:lnTo>
                <a:lnTo>
                  <a:pt x="76094" y="231069"/>
                </a:lnTo>
                <a:lnTo>
                  <a:pt x="691709" y="46385"/>
                </a:lnTo>
                <a:close/>
              </a:path>
              <a:path w="762000" h="257810">
                <a:moveTo>
                  <a:pt x="762000" y="15240"/>
                </a:moveTo>
                <a:lnTo>
                  <a:pt x="678180" y="0"/>
                </a:lnTo>
                <a:lnTo>
                  <a:pt x="686313" y="27887"/>
                </a:lnTo>
                <a:lnTo>
                  <a:pt x="697992" y="24384"/>
                </a:lnTo>
                <a:lnTo>
                  <a:pt x="704088" y="42672"/>
                </a:lnTo>
                <a:lnTo>
                  <a:pt x="704088" y="68914"/>
                </a:lnTo>
                <a:lnTo>
                  <a:pt x="762000" y="15240"/>
                </a:lnTo>
                <a:close/>
              </a:path>
              <a:path w="762000" h="257810">
                <a:moveTo>
                  <a:pt x="704088" y="42672"/>
                </a:moveTo>
                <a:lnTo>
                  <a:pt x="697992" y="24384"/>
                </a:lnTo>
                <a:lnTo>
                  <a:pt x="686313" y="27887"/>
                </a:lnTo>
                <a:lnTo>
                  <a:pt x="691709" y="46385"/>
                </a:lnTo>
                <a:lnTo>
                  <a:pt x="704088" y="42672"/>
                </a:lnTo>
                <a:close/>
              </a:path>
              <a:path w="762000" h="257810">
                <a:moveTo>
                  <a:pt x="704088" y="68914"/>
                </a:moveTo>
                <a:lnTo>
                  <a:pt x="704088" y="42672"/>
                </a:lnTo>
                <a:lnTo>
                  <a:pt x="691709" y="46385"/>
                </a:lnTo>
                <a:lnTo>
                  <a:pt x="699516" y="73152"/>
                </a:lnTo>
                <a:lnTo>
                  <a:pt x="704088" y="68914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602870" y="2958084"/>
            <a:ext cx="228600" cy="1005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669669" y="1674875"/>
            <a:ext cx="4876800" cy="990600"/>
          </a:xfrm>
          <a:custGeom>
            <a:avLst/>
            <a:gdLst/>
            <a:ahLst/>
            <a:cxnLst/>
            <a:rect l="l" t="t" r="r" b="b"/>
            <a:pathLst>
              <a:path w="4876800" h="990600">
                <a:moveTo>
                  <a:pt x="0" y="990599"/>
                </a:moveTo>
                <a:lnTo>
                  <a:pt x="48767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898269" y="1674875"/>
            <a:ext cx="4648200" cy="1828800"/>
          </a:xfrm>
          <a:custGeom>
            <a:avLst/>
            <a:gdLst/>
            <a:ahLst/>
            <a:cxnLst/>
            <a:rect l="l" t="t" r="r" b="b"/>
            <a:pathLst>
              <a:path w="4648200" h="1828800">
                <a:moveTo>
                  <a:pt x="0" y="1828799"/>
                </a:moveTo>
                <a:lnTo>
                  <a:pt x="46481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050669" y="1674875"/>
            <a:ext cx="4495800" cy="2667000"/>
          </a:xfrm>
          <a:custGeom>
            <a:avLst/>
            <a:gdLst/>
            <a:ahLst/>
            <a:cxnLst/>
            <a:rect l="l" t="t" r="r" b="b"/>
            <a:pathLst>
              <a:path w="4495800" h="2667000">
                <a:moveTo>
                  <a:pt x="0" y="2666999"/>
                </a:moveTo>
                <a:lnTo>
                  <a:pt x="44957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347338" y="2247900"/>
            <a:ext cx="138684" cy="1249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8478910" y="3241038"/>
            <a:ext cx="358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 indent="-155575">
              <a:lnSpc>
                <a:spcPct val="100000"/>
              </a:lnSpc>
              <a:spcBef>
                <a:spcPts val="100"/>
              </a:spcBef>
              <a:buClr>
                <a:srgbClr val="00FF00"/>
              </a:buClr>
              <a:buSzPct val="133333"/>
              <a:buFont typeface="Arial"/>
              <a:buChar char="•"/>
              <a:tabLst>
                <a:tab pos="168275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478910" y="2326638"/>
            <a:ext cx="341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260" indent="-163195">
              <a:lnSpc>
                <a:spcPct val="100000"/>
              </a:lnSpc>
              <a:spcBef>
                <a:spcPts val="100"/>
              </a:spcBef>
              <a:buClr>
                <a:srgbClr val="00FF00"/>
              </a:buClr>
              <a:buSzPct val="133333"/>
              <a:buFont typeface="Arial"/>
              <a:buChar char="•"/>
              <a:tabLst>
                <a:tab pos="175895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453510" y="790448"/>
            <a:ext cx="476884" cy="3911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00660" indent="-163195">
              <a:lnSpc>
                <a:spcPct val="100000"/>
              </a:lnSpc>
              <a:spcBef>
                <a:spcPts val="700"/>
              </a:spcBef>
              <a:buClr>
                <a:srgbClr val="00FF00"/>
              </a:buClr>
              <a:buSzPct val="133333"/>
              <a:buFont typeface="Arial"/>
              <a:buChar char="•"/>
              <a:tabLst>
                <a:tab pos="201295" algn="l"/>
              </a:tabLst>
            </a:pPr>
            <a:r>
              <a:rPr sz="2700" b="1" spc="-7" baseline="15432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681616" y="4993637"/>
            <a:ext cx="622300" cy="5130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indent="152400">
              <a:lnSpc>
                <a:spcPct val="77800"/>
              </a:lnSpc>
              <a:spcBef>
                <a:spcPts val="580"/>
              </a:spcBef>
            </a:pP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3λ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/2  </a:t>
            </a:r>
            <a:r>
              <a:rPr sz="1800" b="1" spc="-5" dirty="0">
                <a:solidFill>
                  <a:srgbClr val="CC3200"/>
                </a:solidFill>
                <a:latin typeface="Arial"/>
                <a:cs typeface="Arial"/>
              </a:rPr>
              <a:t>Slit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8625230" y="5587997"/>
            <a:ext cx="786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C3200"/>
                </a:solidFill>
                <a:latin typeface="Arial"/>
                <a:cs typeface="Arial"/>
              </a:rPr>
              <a:t>Screen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310017" y="4946394"/>
            <a:ext cx="636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l</a:t>
            </a:r>
            <a:r>
              <a:rPr sz="1800" b="1" spc="-10" dirty="0">
                <a:solidFill>
                  <a:srgbClr val="007F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310017" y="5222237"/>
            <a:ext cx="1143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Wavefront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298329" y="4395216"/>
            <a:ext cx="390525" cy="556260"/>
          </a:xfrm>
          <a:custGeom>
            <a:avLst/>
            <a:gdLst/>
            <a:ahLst/>
            <a:cxnLst/>
            <a:rect l="l" t="t" r="r" b="b"/>
            <a:pathLst>
              <a:path w="390525" h="556260">
                <a:moveTo>
                  <a:pt x="317349" y="46573"/>
                </a:moveTo>
                <a:lnTo>
                  <a:pt x="313644" y="28417"/>
                </a:lnTo>
                <a:lnTo>
                  <a:pt x="7620" y="89916"/>
                </a:lnTo>
                <a:lnTo>
                  <a:pt x="3048" y="89916"/>
                </a:lnTo>
                <a:lnTo>
                  <a:pt x="0" y="94488"/>
                </a:lnTo>
                <a:lnTo>
                  <a:pt x="0" y="556260"/>
                </a:lnTo>
                <a:lnTo>
                  <a:pt x="10668" y="556260"/>
                </a:lnTo>
                <a:lnTo>
                  <a:pt x="10668" y="108204"/>
                </a:lnTo>
                <a:lnTo>
                  <a:pt x="18288" y="99060"/>
                </a:lnTo>
                <a:lnTo>
                  <a:pt x="18288" y="106672"/>
                </a:lnTo>
                <a:lnTo>
                  <a:pt x="317349" y="46573"/>
                </a:lnTo>
                <a:close/>
              </a:path>
              <a:path w="390525" h="556260">
                <a:moveTo>
                  <a:pt x="18288" y="106672"/>
                </a:moveTo>
                <a:lnTo>
                  <a:pt x="18288" y="99060"/>
                </a:lnTo>
                <a:lnTo>
                  <a:pt x="10668" y="108204"/>
                </a:lnTo>
                <a:lnTo>
                  <a:pt x="18288" y="106672"/>
                </a:lnTo>
                <a:close/>
              </a:path>
              <a:path w="390525" h="556260">
                <a:moveTo>
                  <a:pt x="18288" y="556260"/>
                </a:moveTo>
                <a:lnTo>
                  <a:pt x="18288" y="106672"/>
                </a:lnTo>
                <a:lnTo>
                  <a:pt x="10668" y="108204"/>
                </a:lnTo>
                <a:lnTo>
                  <a:pt x="10668" y="556260"/>
                </a:lnTo>
                <a:lnTo>
                  <a:pt x="18288" y="556260"/>
                </a:lnTo>
                <a:close/>
              </a:path>
              <a:path w="390525" h="556260">
                <a:moveTo>
                  <a:pt x="390140" y="22860"/>
                </a:moveTo>
                <a:lnTo>
                  <a:pt x="307844" y="0"/>
                </a:lnTo>
                <a:lnTo>
                  <a:pt x="313644" y="28417"/>
                </a:lnTo>
                <a:lnTo>
                  <a:pt x="326132" y="25908"/>
                </a:lnTo>
                <a:lnTo>
                  <a:pt x="329180" y="44196"/>
                </a:lnTo>
                <a:lnTo>
                  <a:pt x="329180" y="69965"/>
                </a:lnTo>
                <a:lnTo>
                  <a:pt x="390140" y="22860"/>
                </a:lnTo>
                <a:close/>
              </a:path>
              <a:path w="390525" h="556260">
                <a:moveTo>
                  <a:pt x="329180" y="44196"/>
                </a:moveTo>
                <a:lnTo>
                  <a:pt x="326132" y="25908"/>
                </a:lnTo>
                <a:lnTo>
                  <a:pt x="313644" y="28417"/>
                </a:lnTo>
                <a:lnTo>
                  <a:pt x="317349" y="46573"/>
                </a:lnTo>
                <a:lnTo>
                  <a:pt x="329180" y="44196"/>
                </a:lnTo>
                <a:close/>
              </a:path>
              <a:path w="390525" h="556260">
                <a:moveTo>
                  <a:pt x="329180" y="69965"/>
                </a:moveTo>
                <a:lnTo>
                  <a:pt x="329180" y="44196"/>
                </a:lnTo>
                <a:lnTo>
                  <a:pt x="317349" y="46573"/>
                </a:lnTo>
                <a:lnTo>
                  <a:pt x="323084" y="74676"/>
                </a:lnTo>
                <a:lnTo>
                  <a:pt x="329180" y="69965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979808" y="5513322"/>
            <a:ext cx="7517130" cy="15792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marR="30480" algn="just">
              <a:lnSpc>
                <a:spcPct val="99700"/>
              </a:lnSpc>
              <a:spcBef>
                <a:spcPts val="110"/>
              </a:spcBef>
            </a:pPr>
            <a:r>
              <a:rPr sz="1700" b="1" dirty="0">
                <a:solidFill>
                  <a:srgbClr val="6500FF"/>
                </a:solidFill>
                <a:latin typeface="Arial"/>
                <a:cs typeface="Arial"/>
              </a:rPr>
              <a:t>The wavelets from the </a:t>
            </a:r>
            <a:r>
              <a:rPr sz="1700" b="1" spc="-5" dirty="0">
                <a:solidFill>
                  <a:srgbClr val="6500FF"/>
                </a:solidFill>
                <a:latin typeface="Arial"/>
                <a:cs typeface="Arial"/>
              </a:rPr>
              <a:t>single wavefront diffract </a:t>
            </a:r>
            <a:r>
              <a:rPr sz="1700" b="1" dirty="0">
                <a:solidFill>
                  <a:srgbClr val="6500FF"/>
                </a:solidFill>
                <a:latin typeface="Arial"/>
                <a:cs typeface="Arial"/>
              </a:rPr>
              <a:t>at an angle θ</a:t>
            </a:r>
            <a:r>
              <a:rPr sz="1650" b="1" baseline="-20202" dirty="0">
                <a:solidFill>
                  <a:srgbClr val="6500FF"/>
                </a:solidFill>
                <a:latin typeface="Arial"/>
                <a:cs typeface="Arial"/>
              </a:rPr>
              <a:t>1</a:t>
            </a:r>
            <a:r>
              <a:rPr sz="1700" b="1" dirty="0">
                <a:solidFill>
                  <a:srgbClr val="6500FF"/>
                </a:solidFill>
                <a:latin typeface="Arial"/>
                <a:cs typeface="Arial"/>
              </a:rPr>
              <a:t>’ such that  </a:t>
            </a:r>
            <a:r>
              <a:rPr sz="1700" b="1" spc="-5" dirty="0">
                <a:solidFill>
                  <a:srgbClr val="6500FF"/>
                </a:solidFill>
                <a:latin typeface="Arial"/>
                <a:cs typeface="Arial"/>
              </a:rPr>
              <a:t>BN is </a:t>
            </a:r>
            <a:r>
              <a:rPr sz="1700" b="1" dirty="0">
                <a:solidFill>
                  <a:srgbClr val="6500FF"/>
                </a:solidFill>
                <a:latin typeface="Arial"/>
                <a:cs typeface="Arial"/>
              </a:rPr>
              <a:t>3λ/2 and reach the point P</a:t>
            </a:r>
            <a:r>
              <a:rPr sz="1650" b="1" baseline="-20202" dirty="0">
                <a:solidFill>
                  <a:srgbClr val="6500FF"/>
                </a:solidFill>
                <a:latin typeface="Arial"/>
                <a:cs typeface="Arial"/>
              </a:rPr>
              <a:t>1</a:t>
            </a:r>
            <a:r>
              <a:rPr sz="1700" b="1" dirty="0">
                <a:solidFill>
                  <a:srgbClr val="6500FF"/>
                </a:solidFill>
                <a:latin typeface="Arial"/>
                <a:cs typeface="Arial"/>
              </a:rPr>
              <a:t>’.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pairs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(0,8), (1,9), (2,10), (3,11) and  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(4,12) interfere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constructively 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with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path 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difference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λ </a:t>
            </a:r>
            <a:r>
              <a:rPr sz="1700" b="1" dirty="0">
                <a:solidFill>
                  <a:srgbClr val="6500FF"/>
                </a:solidFill>
                <a:latin typeface="Arial"/>
                <a:cs typeface="Arial"/>
              </a:rPr>
              <a:t>and </a:t>
            </a:r>
            <a:r>
              <a:rPr sz="1700" b="1" dirty="0">
                <a:solidFill>
                  <a:srgbClr val="4C4C4C"/>
                </a:solidFill>
                <a:latin typeface="Arial"/>
                <a:cs typeface="Arial"/>
              </a:rPr>
              <a:t>(0,4), (1,5),</a:t>
            </a:r>
            <a:r>
              <a:rPr sz="1700" b="1" spc="6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C4C4C"/>
                </a:solidFill>
                <a:latin typeface="Arial"/>
                <a:cs typeface="Arial"/>
              </a:rPr>
              <a:t>(2,6),</a:t>
            </a:r>
            <a:endParaRPr sz="1700">
              <a:latin typeface="Arial"/>
              <a:cs typeface="Arial"/>
            </a:endParaRPr>
          </a:p>
          <a:p>
            <a:pPr marL="38100" marR="103505">
              <a:lnSpc>
                <a:spcPct val="100000"/>
              </a:lnSpc>
            </a:pPr>
            <a:r>
              <a:rPr sz="1700" b="1" dirty="0">
                <a:solidFill>
                  <a:srgbClr val="4C4C4C"/>
                </a:solidFill>
                <a:latin typeface="Arial"/>
                <a:cs typeface="Arial"/>
              </a:rPr>
              <a:t>…… and </a:t>
            </a:r>
            <a:r>
              <a:rPr sz="1700" b="1" spc="-5" dirty="0">
                <a:solidFill>
                  <a:srgbClr val="4C4C4C"/>
                </a:solidFill>
                <a:latin typeface="Arial"/>
                <a:cs typeface="Arial"/>
              </a:rPr>
              <a:t>(8,12) interfere </a:t>
            </a:r>
            <a:r>
              <a:rPr sz="1700" b="1" dirty="0">
                <a:solidFill>
                  <a:srgbClr val="4C4C4C"/>
                </a:solidFill>
                <a:latin typeface="Arial"/>
                <a:cs typeface="Arial"/>
              </a:rPr>
              <a:t>destructively </a:t>
            </a:r>
            <a:r>
              <a:rPr sz="1700" b="1" spc="5" dirty="0">
                <a:solidFill>
                  <a:srgbClr val="4C4C4C"/>
                </a:solidFill>
                <a:latin typeface="Arial"/>
                <a:cs typeface="Arial"/>
              </a:rPr>
              <a:t>with </a:t>
            </a:r>
            <a:r>
              <a:rPr sz="1700" b="1" spc="-5" dirty="0">
                <a:solidFill>
                  <a:srgbClr val="4C4C4C"/>
                </a:solidFill>
                <a:latin typeface="Arial"/>
                <a:cs typeface="Arial"/>
              </a:rPr>
              <a:t>path difference λ/2. </a:t>
            </a:r>
            <a:r>
              <a:rPr sz="1700" b="1" dirty="0">
                <a:solidFill>
                  <a:srgbClr val="3232FF"/>
                </a:solidFill>
                <a:latin typeface="Arial"/>
                <a:cs typeface="Arial"/>
              </a:rPr>
              <a:t>However  due </a:t>
            </a:r>
            <a:r>
              <a:rPr sz="1700" b="1" spc="-5" dirty="0">
                <a:solidFill>
                  <a:srgbClr val="3232FF"/>
                </a:solidFill>
                <a:latin typeface="Arial"/>
                <a:cs typeface="Arial"/>
              </a:rPr>
              <a:t>to </a:t>
            </a:r>
            <a:r>
              <a:rPr sz="1700" b="1" dirty="0">
                <a:solidFill>
                  <a:srgbClr val="3232FF"/>
                </a:solidFill>
                <a:latin typeface="Arial"/>
                <a:cs typeface="Arial"/>
              </a:rPr>
              <a:t>a </a:t>
            </a:r>
            <a:r>
              <a:rPr sz="1700" b="1" spc="-10" dirty="0">
                <a:solidFill>
                  <a:srgbClr val="3232FF"/>
                </a:solidFill>
                <a:latin typeface="Arial"/>
                <a:cs typeface="Arial"/>
              </a:rPr>
              <a:t>few </a:t>
            </a:r>
            <a:r>
              <a:rPr sz="1700" b="1" dirty="0">
                <a:solidFill>
                  <a:srgbClr val="3232FF"/>
                </a:solidFill>
                <a:latin typeface="Arial"/>
                <a:cs typeface="Arial"/>
              </a:rPr>
              <a:t>wavelets </a:t>
            </a:r>
            <a:r>
              <a:rPr sz="1700" b="1" spc="-5" dirty="0">
                <a:solidFill>
                  <a:srgbClr val="3232FF"/>
                </a:solidFill>
                <a:latin typeface="Arial"/>
                <a:cs typeface="Arial"/>
              </a:rPr>
              <a:t>interfering </a:t>
            </a:r>
            <a:r>
              <a:rPr sz="1700" b="1" dirty="0">
                <a:solidFill>
                  <a:srgbClr val="3232FF"/>
                </a:solidFill>
                <a:latin typeface="Arial"/>
                <a:cs typeface="Arial"/>
              </a:rPr>
              <a:t>constructively First Secondary  Maximum (Bright </a:t>
            </a:r>
            <a:r>
              <a:rPr sz="1700" b="1" spc="-5" dirty="0">
                <a:solidFill>
                  <a:srgbClr val="3232FF"/>
                </a:solidFill>
                <a:latin typeface="Arial"/>
                <a:cs typeface="Arial"/>
              </a:rPr>
              <a:t>fringe) is</a:t>
            </a:r>
            <a:r>
              <a:rPr sz="1700" b="1" spc="-35" dirty="0">
                <a:solidFill>
                  <a:srgbClr val="3232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3232FF"/>
                </a:solidFill>
                <a:latin typeface="Arial"/>
                <a:cs typeface="Arial"/>
              </a:rPr>
              <a:t>formed.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9006213" y="3271518"/>
            <a:ext cx="699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Br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ight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9006213" y="2357118"/>
            <a:ext cx="532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C4C4C"/>
                </a:solidFill>
                <a:latin typeface="Arial"/>
                <a:cs typeface="Arial"/>
              </a:rPr>
              <a:t>D</a:t>
            </a:r>
            <a:r>
              <a:rPr sz="1800" b="1" spc="-10" dirty="0">
                <a:solidFill>
                  <a:srgbClr val="4C4C4C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4C4C4C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4C4C4C"/>
                </a:solidFill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453510" y="1595119"/>
            <a:ext cx="1277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010" indent="-169545">
              <a:lnSpc>
                <a:spcPct val="100000"/>
              </a:lnSpc>
              <a:spcBef>
                <a:spcPts val="100"/>
              </a:spcBef>
              <a:buClr>
                <a:srgbClr val="00FF00"/>
              </a:buClr>
              <a:buSzPct val="133333"/>
              <a:buFont typeface="Arial"/>
              <a:buChar char="•"/>
              <a:tabLst>
                <a:tab pos="207645" algn="l"/>
              </a:tabLst>
            </a:pPr>
            <a:r>
              <a:rPr sz="2700" b="1" spc="-7" baseline="7716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b="1" spc="-7" baseline="-11574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2700" b="1" spc="-7" baseline="7716" dirty="0">
                <a:solidFill>
                  <a:srgbClr val="FF0000"/>
                </a:solidFill>
                <a:latin typeface="Arial"/>
                <a:cs typeface="Arial"/>
              </a:rPr>
              <a:t>’</a:t>
            </a:r>
            <a:r>
              <a:rPr sz="2700" b="1" spc="-142" baseline="771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Bright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979812" y="299719"/>
            <a:ext cx="5918835" cy="75692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2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4) 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At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an angle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diffraction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θ =</a:t>
            </a:r>
            <a:r>
              <a:rPr sz="1800" b="1" spc="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r>
              <a:rPr sz="1800" b="1" spc="-7" baseline="-23148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’:</a:t>
            </a:r>
            <a:endParaRPr sz="1800">
              <a:latin typeface="Arial"/>
              <a:cs typeface="Arial"/>
            </a:endParaRPr>
          </a:p>
          <a:p>
            <a:pPr marL="266065">
              <a:lnSpc>
                <a:spcPct val="100000"/>
              </a:lnSpc>
              <a:spcBef>
                <a:spcPts val="720"/>
              </a:spcBef>
            </a:pP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slit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imagined </a:t>
            </a:r>
            <a:r>
              <a:rPr sz="1800" b="1" spc="-10" dirty="0">
                <a:solidFill>
                  <a:srgbClr val="6500FF"/>
                </a:solidFill>
                <a:latin typeface="Arial"/>
                <a:cs typeface="Arial"/>
              </a:rPr>
              <a:t>to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be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divided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into </a:t>
            </a: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3 </a:t>
            </a:r>
            <a:r>
              <a:rPr sz="1800" b="1" spc="-10" dirty="0">
                <a:solidFill>
                  <a:srgbClr val="6500FF"/>
                </a:solidFill>
                <a:latin typeface="Arial"/>
                <a:cs typeface="Arial"/>
              </a:rPr>
              <a:t>equal</a:t>
            </a:r>
            <a:r>
              <a:rPr sz="1800" b="1" spc="-15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parts.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269" y="501395"/>
            <a:ext cx="0" cy="6477000"/>
          </a:xfrm>
          <a:custGeom>
            <a:avLst/>
            <a:gdLst/>
            <a:ahLst/>
            <a:cxnLst/>
            <a:rect l="l" t="t" r="r" b="b"/>
            <a:pathLst>
              <a:path h="6477000">
                <a:moveTo>
                  <a:pt x="0" y="0"/>
                </a:moveTo>
                <a:lnTo>
                  <a:pt x="0" y="6476999"/>
                </a:lnTo>
              </a:path>
            </a:pathLst>
          </a:custGeom>
          <a:ln w="38099">
            <a:solidFill>
              <a:srgbClr val="CC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89269" y="1110995"/>
            <a:ext cx="0" cy="5410200"/>
          </a:xfrm>
          <a:custGeom>
            <a:avLst/>
            <a:gdLst/>
            <a:ahLst/>
            <a:cxnLst/>
            <a:rect l="l" t="t" r="r" b="b"/>
            <a:pathLst>
              <a:path h="5410200">
                <a:moveTo>
                  <a:pt x="0" y="0"/>
                </a:moveTo>
                <a:lnTo>
                  <a:pt x="0" y="5410199"/>
                </a:lnTo>
              </a:path>
            </a:pathLst>
          </a:custGeom>
          <a:ln w="38099">
            <a:solidFill>
              <a:srgbClr val="CC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6473" y="25679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3502" y="26349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6473" y="27965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3502" y="28635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6473" y="30251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3502" y="30921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6473" y="32537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63502" y="33207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6473" y="34823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63502" y="35493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6473" y="37109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63502" y="37779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6473" y="39395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63502" y="40065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6473" y="41681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63502" y="42351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26473" y="43967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63502" y="44637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6473" y="46253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63502" y="46923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6473" y="48539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63502" y="49209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6473" y="50825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63502" y="51495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45669" y="5149595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99"/>
                </a:lnTo>
              </a:path>
            </a:pathLst>
          </a:custGeom>
          <a:ln w="38099">
            <a:solidFill>
              <a:srgbClr val="98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83870" y="2253996"/>
            <a:ext cx="304800" cy="3048000"/>
          </a:xfrm>
          <a:custGeom>
            <a:avLst/>
            <a:gdLst/>
            <a:ahLst/>
            <a:cxnLst/>
            <a:rect l="l" t="t" r="r" b="b"/>
            <a:pathLst>
              <a:path w="304800" h="3048000">
                <a:moveTo>
                  <a:pt x="304800" y="1438656"/>
                </a:moveTo>
                <a:lnTo>
                  <a:pt x="304262" y="1386307"/>
                </a:lnTo>
                <a:lnTo>
                  <a:pt x="302675" y="1334252"/>
                </a:lnTo>
                <a:lnTo>
                  <a:pt x="300075" y="1282479"/>
                </a:lnTo>
                <a:lnTo>
                  <a:pt x="296501" y="1230978"/>
                </a:lnTo>
                <a:lnTo>
                  <a:pt x="291990" y="1179739"/>
                </a:lnTo>
                <a:lnTo>
                  <a:pt x="286578" y="1128749"/>
                </a:lnTo>
                <a:lnTo>
                  <a:pt x="280305" y="1077998"/>
                </a:lnTo>
                <a:lnTo>
                  <a:pt x="273206" y="1027476"/>
                </a:lnTo>
                <a:lnTo>
                  <a:pt x="265320" y="977172"/>
                </a:lnTo>
                <a:lnTo>
                  <a:pt x="256684" y="927074"/>
                </a:lnTo>
                <a:lnTo>
                  <a:pt x="247336" y="877171"/>
                </a:lnTo>
                <a:lnTo>
                  <a:pt x="237313" y="827454"/>
                </a:lnTo>
                <a:lnTo>
                  <a:pt x="226653" y="777910"/>
                </a:lnTo>
                <a:lnTo>
                  <a:pt x="215393" y="728530"/>
                </a:lnTo>
                <a:lnTo>
                  <a:pt x="203570" y="679301"/>
                </a:lnTo>
                <a:lnTo>
                  <a:pt x="191223" y="630214"/>
                </a:lnTo>
                <a:lnTo>
                  <a:pt x="165103" y="532421"/>
                </a:lnTo>
                <a:lnTo>
                  <a:pt x="137334" y="435063"/>
                </a:lnTo>
                <a:lnTo>
                  <a:pt x="93243" y="289650"/>
                </a:lnTo>
                <a:lnTo>
                  <a:pt x="0" y="0"/>
                </a:lnTo>
                <a:lnTo>
                  <a:pt x="0" y="3048000"/>
                </a:lnTo>
                <a:lnTo>
                  <a:pt x="98417" y="2687385"/>
                </a:lnTo>
                <a:lnTo>
                  <a:pt x="150972" y="2482314"/>
                </a:lnTo>
                <a:lnTo>
                  <a:pt x="187262" y="2329355"/>
                </a:lnTo>
                <a:lnTo>
                  <a:pt x="209550" y="2227897"/>
                </a:lnTo>
                <a:lnTo>
                  <a:pt x="230051" y="2126921"/>
                </a:lnTo>
                <a:lnTo>
                  <a:pt x="239562" y="2076633"/>
                </a:lnTo>
                <a:lnTo>
                  <a:pt x="248542" y="2026488"/>
                </a:lnTo>
                <a:lnTo>
                  <a:pt x="256965" y="1976494"/>
                </a:lnTo>
                <a:lnTo>
                  <a:pt x="264802" y="1926657"/>
                </a:lnTo>
                <a:lnTo>
                  <a:pt x="272025" y="1876987"/>
                </a:lnTo>
                <a:lnTo>
                  <a:pt x="278606" y="1827490"/>
                </a:lnTo>
                <a:lnTo>
                  <a:pt x="284517" y="1778174"/>
                </a:lnTo>
                <a:lnTo>
                  <a:pt x="289731" y="1729046"/>
                </a:lnTo>
                <a:lnTo>
                  <a:pt x="294219" y="1680114"/>
                </a:lnTo>
                <a:lnTo>
                  <a:pt x="297953" y="1631385"/>
                </a:lnTo>
                <a:lnTo>
                  <a:pt x="300907" y="1582867"/>
                </a:lnTo>
                <a:lnTo>
                  <a:pt x="303051" y="1534568"/>
                </a:lnTo>
                <a:lnTo>
                  <a:pt x="304358" y="1486495"/>
                </a:lnTo>
                <a:lnTo>
                  <a:pt x="304800" y="1438656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83869" y="2253995"/>
            <a:ext cx="304800" cy="3048000"/>
          </a:xfrm>
          <a:custGeom>
            <a:avLst/>
            <a:gdLst/>
            <a:ahLst/>
            <a:cxnLst/>
            <a:rect l="l" t="t" r="r" b="b"/>
            <a:pathLst>
              <a:path w="304800" h="3048000">
                <a:moveTo>
                  <a:pt x="0" y="0"/>
                </a:moveTo>
                <a:lnTo>
                  <a:pt x="15759" y="48238"/>
                </a:lnTo>
                <a:lnTo>
                  <a:pt x="31481" y="96477"/>
                </a:lnTo>
                <a:lnTo>
                  <a:pt x="47127" y="144727"/>
                </a:lnTo>
                <a:lnTo>
                  <a:pt x="62662" y="192998"/>
                </a:lnTo>
                <a:lnTo>
                  <a:pt x="78046" y="241303"/>
                </a:lnTo>
                <a:lnTo>
                  <a:pt x="93243" y="289650"/>
                </a:lnTo>
                <a:lnTo>
                  <a:pt x="108215" y="338052"/>
                </a:lnTo>
                <a:lnTo>
                  <a:pt x="122924" y="386519"/>
                </a:lnTo>
                <a:lnTo>
                  <a:pt x="137334" y="435063"/>
                </a:lnTo>
                <a:lnTo>
                  <a:pt x="151406" y="483693"/>
                </a:lnTo>
                <a:lnTo>
                  <a:pt x="165103" y="532421"/>
                </a:lnTo>
                <a:lnTo>
                  <a:pt x="178388" y="581258"/>
                </a:lnTo>
                <a:lnTo>
                  <a:pt x="191223" y="630214"/>
                </a:lnTo>
                <a:lnTo>
                  <a:pt x="203570" y="679301"/>
                </a:lnTo>
                <a:lnTo>
                  <a:pt x="215393" y="728529"/>
                </a:lnTo>
                <a:lnTo>
                  <a:pt x="226653" y="777910"/>
                </a:lnTo>
                <a:lnTo>
                  <a:pt x="237313" y="827454"/>
                </a:lnTo>
                <a:lnTo>
                  <a:pt x="247336" y="877171"/>
                </a:lnTo>
                <a:lnTo>
                  <a:pt x="256684" y="927074"/>
                </a:lnTo>
                <a:lnTo>
                  <a:pt x="265320" y="977172"/>
                </a:lnTo>
                <a:lnTo>
                  <a:pt x="273206" y="1027476"/>
                </a:lnTo>
                <a:lnTo>
                  <a:pt x="280305" y="1077998"/>
                </a:lnTo>
                <a:lnTo>
                  <a:pt x="286578" y="1128749"/>
                </a:lnTo>
                <a:lnTo>
                  <a:pt x="291990" y="1179739"/>
                </a:lnTo>
                <a:lnTo>
                  <a:pt x="296501" y="1230978"/>
                </a:lnTo>
                <a:lnTo>
                  <a:pt x="300075" y="1282479"/>
                </a:lnTo>
                <a:lnTo>
                  <a:pt x="302675" y="1334252"/>
                </a:lnTo>
                <a:lnTo>
                  <a:pt x="304262" y="1386307"/>
                </a:lnTo>
                <a:lnTo>
                  <a:pt x="304799" y="1438655"/>
                </a:lnTo>
                <a:lnTo>
                  <a:pt x="304358" y="1486495"/>
                </a:lnTo>
                <a:lnTo>
                  <a:pt x="303051" y="1534568"/>
                </a:lnTo>
                <a:lnTo>
                  <a:pt x="300907" y="1582867"/>
                </a:lnTo>
                <a:lnTo>
                  <a:pt x="297953" y="1631385"/>
                </a:lnTo>
                <a:lnTo>
                  <a:pt x="294219" y="1680114"/>
                </a:lnTo>
                <a:lnTo>
                  <a:pt x="289731" y="1729046"/>
                </a:lnTo>
                <a:lnTo>
                  <a:pt x="284517" y="1778173"/>
                </a:lnTo>
                <a:lnTo>
                  <a:pt x="278606" y="1827490"/>
                </a:lnTo>
                <a:lnTo>
                  <a:pt x="272025" y="1876987"/>
                </a:lnTo>
                <a:lnTo>
                  <a:pt x="264802" y="1926657"/>
                </a:lnTo>
                <a:lnTo>
                  <a:pt x="256965" y="1976493"/>
                </a:lnTo>
                <a:lnTo>
                  <a:pt x="248542" y="2026488"/>
                </a:lnTo>
                <a:lnTo>
                  <a:pt x="239562" y="2076633"/>
                </a:lnTo>
                <a:lnTo>
                  <a:pt x="230051" y="2126921"/>
                </a:lnTo>
                <a:lnTo>
                  <a:pt x="220037" y="2177345"/>
                </a:lnTo>
                <a:lnTo>
                  <a:pt x="209549" y="2227897"/>
                </a:lnTo>
                <a:lnTo>
                  <a:pt x="198615" y="2278569"/>
                </a:lnTo>
                <a:lnTo>
                  <a:pt x="187262" y="2329355"/>
                </a:lnTo>
                <a:lnTo>
                  <a:pt x="175519" y="2380246"/>
                </a:lnTo>
                <a:lnTo>
                  <a:pt x="163413" y="2431235"/>
                </a:lnTo>
                <a:lnTo>
                  <a:pt x="150972" y="2482314"/>
                </a:lnTo>
                <a:lnTo>
                  <a:pt x="138224" y="2533476"/>
                </a:lnTo>
                <a:lnTo>
                  <a:pt x="125197" y="2584714"/>
                </a:lnTo>
                <a:lnTo>
                  <a:pt x="111918" y="2636019"/>
                </a:lnTo>
                <a:lnTo>
                  <a:pt x="98417" y="2687385"/>
                </a:lnTo>
                <a:lnTo>
                  <a:pt x="84720" y="2738803"/>
                </a:lnTo>
                <a:lnTo>
                  <a:pt x="70856" y="2790267"/>
                </a:lnTo>
                <a:lnTo>
                  <a:pt x="56852" y="2841768"/>
                </a:lnTo>
                <a:lnTo>
                  <a:pt x="42736" y="2893300"/>
                </a:lnTo>
                <a:lnTo>
                  <a:pt x="28537" y="2944854"/>
                </a:lnTo>
                <a:lnTo>
                  <a:pt x="14282" y="2996423"/>
                </a:lnTo>
                <a:lnTo>
                  <a:pt x="0" y="3047999"/>
                </a:lnTo>
              </a:path>
            </a:pathLst>
          </a:custGeom>
          <a:ln w="952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79070" y="2253996"/>
            <a:ext cx="304800" cy="3048000"/>
          </a:xfrm>
          <a:custGeom>
            <a:avLst/>
            <a:gdLst/>
            <a:ahLst/>
            <a:cxnLst/>
            <a:rect l="l" t="t" r="r" b="b"/>
            <a:pathLst>
              <a:path w="304800" h="3048000">
                <a:moveTo>
                  <a:pt x="304800" y="3048000"/>
                </a:moveTo>
                <a:lnTo>
                  <a:pt x="304800" y="0"/>
                </a:lnTo>
                <a:lnTo>
                  <a:pt x="211556" y="289650"/>
                </a:lnTo>
                <a:lnTo>
                  <a:pt x="167465" y="435063"/>
                </a:lnTo>
                <a:lnTo>
                  <a:pt x="139696" y="532421"/>
                </a:lnTo>
                <a:lnTo>
                  <a:pt x="113576" y="630214"/>
                </a:lnTo>
                <a:lnTo>
                  <a:pt x="101229" y="679301"/>
                </a:lnTo>
                <a:lnTo>
                  <a:pt x="89406" y="728530"/>
                </a:lnTo>
                <a:lnTo>
                  <a:pt x="78146" y="777910"/>
                </a:lnTo>
                <a:lnTo>
                  <a:pt x="67486" y="827454"/>
                </a:lnTo>
                <a:lnTo>
                  <a:pt x="57463" y="877171"/>
                </a:lnTo>
                <a:lnTo>
                  <a:pt x="48115" y="927074"/>
                </a:lnTo>
                <a:lnTo>
                  <a:pt x="39479" y="977172"/>
                </a:lnTo>
                <a:lnTo>
                  <a:pt x="31593" y="1027476"/>
                </a:lnTo>
                <a:lnTo>
                  <a:pt x="24494" y="1077998"/>
                </a:lnTo>
                <a:lnTo>
                  <a:pt x="18221" y="1128749"/>
                </a:lnTo>
                <a:lnTo>
                  <a:pt x="12809" y="1179739"/>
                </a:lnTo>
                <a:lnTo>
                  <a:pt x="8298" y="1230978"/>
                </a:lnTo>
                <a:lnTo>
                  <a:pt x="4724" y="1282479"/>
                </a:lnTo>
                <a:lnTo>
                  <a:pt x="2124" y="1334252"/>
                </a:lnTo>
                <a:lnTo>
                  <a:pt x="537" y="1386307"/>
                </a:lnTo>
                <a:lnTo>
                  <a:pt x="0" y="1438656"/>
                </a:lnTo>
                <a:lnTo>
                  <a:pt x="441" y="1486495"/>
                </a:lnTo>
                <a:lnTo>
                  <a:pt x="1748" y="1534568"/>
                </a:lnTo>
                <a:lnTo>
                  <a:pt x="3892" y="1582867"/>
                </a:lnTo>
                <a:lnTo>
                  <a:pt x="6846" y="1631385"/>
                </a:lnTo>
                <a:lnTo>
                  <a:pt x="10580" y="1680114"/>
                </a:lnTo>
                <a:lnTo>
                  <a:pt x="15068" y="1729046"/>
                </a:lnTo>
                <a:lnTo>
                  <a:pt x="20282" y="1778174"/>
                </a:lnTo>
                <a:lnTo>
                  <a:pt x="26193" y="1827490"/>
                </a:lnTo>
                <a:lnTo>
                  <a:pt x="32774" y="1876987"/>
                </a:lnTo>
                <a:lnTo>
                  <a:pt x="39997" y="1926657"/>
                </a:lnTo>
                <a:lnTo>
                  <a:pt x="47834" y="1976494"/>
                </a:lnTo>
                <a:lnTo>
                  <a:pt x="56257" y="2026488"/>
                </a:lnTo>
                <a:lnTo>
                  <a:pt x="65237" y="2076633"/>
                </a:lnTo>
                <a:lnTo>
                  <a:pt x="84762" y="2177345"/>
                </a:lnTo>
                <a:lnTo>
                  <a:pt x="106184" y="2278570"/>
                </a:lnTo>
                <a:lnTo>
                  <a:pt x="129280" y="2380246"/>
                </a:lnTo>
                <a:lnTo>
                  <a:pt x="166575" y="2533477"/>
                </a:lnTo>
                <a:lnTo>
                  <a:pt x="262063" y="2893300"/>
                </a:lnTo>
                <a:lnTo>
                  <a:pt x="304800" y="304800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79069" y="2253995"/>
            <a:ext cx="304800" cy="3048000"/>
          </a:xfrm>
          <a:custGeom>
            <a:avLst/>
            <a:gdLst/>
            <a:ahLst/>
            <a:cxnLst/>
            <a:rect l="l" t="t" r="r" b="b"/>
            <a:pathLst>
              <a:path w="304800" h="3048000">
                <a:moveTo>
                  <a:pt x="304799" y="0"/>
                </a:moveTo>
                <a:lnTo>
                  <a:pt x="289040" y="48238"/>
                </a:lnTo>
                <a:lnTo>
                  <a:pt x="273318" y="96477"/>
                </a:lnTo>
                <a:lnTo>
                  <a:pt x="257672" y="144727"/>
                </a:lnTo>
                <a:lnTo>
                  <a:pt x="242137" y="192998"/>
                </a:lnTo>
                <a:lnTo>
                  <a:pt x="226753" y="241303"/>
                </a:lnTo>
                <a:lnTo>
                  <a:pt x="211556" y="289650"/>
                </a:lnTo>
                <a:lnTo>
                  <a:pt x="196584" y="338052"/>
                </a:lnTo>
                <a:lnTo>
                  <a:pt x="181875" y="386519"/>
                </a:lnTo>
                <a:lnTo>
                  <a:pt x="167465" y="435063"/>
                </a:lnTo>
                <a:lnTo>
                  <a:pt x="153393" y="483693"/>
                </a:lnTo>
                <a:lnTo>
                  <a:pt x="139696" y="532421"/>
                </a:lnTo>
                <a:lnTo>
                  <a:pt x="126411" y="581258"/>
                </a:lnTo>
                <a:lnTo>
                  <a:pt x="113576" y="630214"/>
                </a:lnTo>
                <a:lnTo>
                  <a:pt x="101229" y="679301"/>
                </a:lnTo>
                <a:lnTo>
                  <a:pt x="89406" y="728529"/>
                </a:lnTo>
                <a:lnTo>
                  <a:pt x="78146" y="777910"/>
                </a:lnTo>
                <a:lnTo>
                  <a:pt x="67486" y="827454"/>
                </a:lnTo>
                <a:lnTo>
                  <a:pt x="57463" y="877171"/>
                </a:lnTo>
                <a:lnTo>
                  <a:pt x="48115" y="927074"/>
                </a:lnTo>
                <a:lnTo>
                  <a:pt x="39479" y="977172"/>
                </a:lnTo>
                <a:lnTo>
                  <a:pt x="31593" y="1027476"/>
                </a:lnTo>
                <a:lnTo>
                  <a:pt x="24494" y="1077998"/>
                </a:lnTo>
                <a:lnTo>
                  <a:pt x="18221" y="1128749"/>
                </a:lnTo>
                <a:lnTo>
                  <a:pt x="12809" y="1179739"/>
                </a:lnTo>
                <a:lnTo>
                  <a:pt x="8298" y="1230978"/>
                </a:lnTo>
                <a:lnTo>
                  <a:pt x="4724" y="1282479"/>
                </a:lnTo>
                <a:lnTo>
                  <a:pt x="2124" y="1334252"/>
                </a:lnTo>
                <a:lnTo>
                  <a:pt x="537" y="1386307"/>
                </a:lnTo>
                <a:lnTo>
                  <a:pt x="0" y="1438655"/>
                </a:lnTo>
                <a:lnTo>
                  <a:pt x="441" y="1486495"/>
                </a:lnTo>
                <a:lnTo>
                  <a:pt x="1748" y="1534568"/>
                </a:lnTo>
                <a:lnTo>
                  <a:pt x="3892" y="1582867"/>
                </a:lnTo>
                <a:lnTo>
                  <a:pt x="6846" y="1631385"/>
                </a:lnTo>
                <a:lnTo>
                  <a:pt x="10580" y="1680114"/>
                </a:lnTo>
                <a:lnTo>
                  <a:pt x="15068" y="1729046"/>
                </a:lnTo>
                <a:lnTo>
                  <a:pt x="20282" y="1778173"/>
                </a:lnTo>
                <a:lnTo>
                  <a:pt x="26193" y="1827490"/>
                </a:lnTo>
                <a:lnTo>
                  <a:pt x="32774" y="1876987"/>
                </a:lnTo>
                <a:lnTo>
                  <a:pt x="39997" y="1926657"/>
                </a:lnTo>
                <a:lnTo>
                  <a:pt x="47834" y="1976493"/>
                </a:lnTo>
                <a:lnTo>
                  <a:pt x="56257" y="2026488"/>
                </a:lnTo>
                <a:lnTo>
                  <a:pt x="65237" y="2076633"/>
                </a:lnTo>
                <a:lnTo>
                  <a:pt x="74748" y="2126921"/>
                </a:lnTo>
                <a:lnTo>
                  <a:pt x="84762" y="2177345"/>
                </a:lnTo>
                <a:lnTo>
                  <a:pt x="95249" y="2227897"/>
                </a:lnTo>
                <a:lnTo>
                  <a:pt x="106184" y="2278569"/>
                </a:lnTo>
                <a:lnTo>
                  <a:pt x="117537" y="2329355"/>
                </a:lnTo>
                <a:lnTo>
                  <a:pt x="129280" y="2380246"/>
                </a:lnTo>
                <a:lnTo>
                  <a:pt x="141386" y="2431235"/>
                </a:lnTo>
                <a:lnTo>
                  <a:pt x="153827" y="2482314"/>
                </a:lnTo>
                <a:lnTo>
                  <a:pt x="166575" y="2533476"/>
                </a:lnTo>
                <a:lnTo>
                  <a:pt x="179602" y="2584714"/>
                </a:lnTo>
                <a:lnTo>
                  <a:pt x="192881" y="2636019"/>
                </a:lnTo>
                <a:lnTo>
                  <a:pt x="206382" y="2687385"/>
                </a:lnTo>
                <a:lnTo>
                  <a:pt x="220079" y="2738803"/>
                </a:lnTo>
                <a:lnTo>
                  <a:pt x="233943" y="2790267"/>
                </a:lnTo>
                <a:lnTo>
                  <a:pt x="247947" y="2841768"/>
                </a:lnTo>
                <a:lnTo>
                  <a:pt x="262063" y="2893300"/>
                </a:lnTo>
                <a:lnTo>
                  <a:pt x="276262" y="2944854"/>
                </a:lnTo>
                <a:lnTo>
                  <a:pt x="290517" y="2996423"/>
                </a:lnTo>
                <a:lnTo>
                  <a:pt x="304799" y="3047999"/>
                </a:lnTo>
              </a:path>
            </a:pathLst>
          </a:custGeom>
          <a:ln w="952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83869" y="2253995"/>
            <a:ext cx="0" cy="3048000"/>
          </a:xfrm>
          <a:custGeom>
            <a:avLst/>
            <a:gdLst/>
            <a:ahLst/>
            <a:cxnLst/>
            <a:rect l="l" t="t" r="r" b="b"/>
            <a:pathLst>
              <a:path h="3048000">
                <a:moveTo>
                  <a:pt x="0" y="0"/>
                </a:moveTo>
                <a:lnTo>
                  <a:pt x="0" y="3047999"/>
                </a:lnTo>
              </a:path>
            </a:pathLst>
          </a:custGeom>
          <a:ln w="9524">
            <a:solidFill>
              <a:srgbClr val="65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45670" y="2567940"/>
            <a:ext cx="472440" cy="132715"/>
          </a:xfrm>
          <a:custGeom>
            <a:avLst/>
            <a:gdLst/>
            <a:ahLst/>
            <a:cxnLst/>
            <a:rect l="l" t="t" r="r" b="b"/>
            <a:pathLst>
              <a:path w="472439" h="132714">
                <a:moveTo>
                  <a:pt x="416698" y="67056"/>
                </a:moveTo>
                <a:lnTo>
                  <a:pt x="393422" y="53340"/>
                </a:lnTo>
                <a:lnTo>
                  <a:pt x="0" y="53340"/>
                </a:lnTo>
                <a:lnTo>
                  <a:pt x="0" y="80772"/>
                </a:lnTo>
                <a:lnTo>
                  <a:pt x="393422" y="80772"/>
                </a:lnTo>
                <a:lnTo>
                  <a:pt x="416698" y="67056"/>
                </a:lnTo>
                <a:close/>
              </a:path>
              <a:path w="472439" h="132714">
                <a:moveTo>
                  <a:pt x="472440" y="67056"/>
                </a:moveTo>
                <a:lnTo>
                  <a:pt x="365760" y="4572"/>
                </a:lnTo>
                <a:lnTo>
                  <a:pt x="359664" y="0"/>
                </a:lnTo>
                <a:lnTo>
                  <a:pt x="350520" y="3048"/>
                </a:lnTo>
                <a:lnTo>
                  <a:pt x="345948" y="9144"/>
                </a:lnTo>
                <a:lnTo>
                  <a:pt x="342900" y="16764"/>
                </a:lnTo>
                <a:lnTo>
                  <a:pt x="344424" y="25908"/>
                </a:lnTo>
                <a:lnTo>
                  <a:pt x="352044" y="28956"/>
                </a:lnTo>
                <a:lnTo>
                  <a:pt x="393422" y="53340"/>
                </a:lnTo>
                <a:lnTo>
                  <a:pt x="445008" y="53340"/>
                </a:lnTo>
                <a:lnTo>
                  <a:pt x="445008" y="83123"/>
                </a:lnTo>
                <a:lnTo>
                  <a:pt x="472440" y="67056"/>
                </a:lnTo>
                <a:close/>
              </a:path>
              <a:path w="472439" h="132714">
                <a:moveTo>
                  <a:pt x="445008" y="83123"/>
                </a:moveTo>
                <a:lnTo>
                  <a:pt x="445008" y="80772"/>
                </a:lnTo>
                <a:lnTo>
                  <a:pt x="393422" y="80772"/>
                </a:lnTo>
                <a:lnTo>
                  <a:pt x="352044" y="105156"/>
                </a:lnTo>
                <a:lnTo>
                  <a:pt x="344424" y="108204"/>
                </a:lnTo>
                <a:lnTo>
                  <a:pt x="342900" y="117348"/>
                </a:lnTo>
                <a:lnTo>
                  <a:pt x="345948" y="124968"/>
                </a:lnTo>
                <a:lnTo>
                  <a:pt x="350520" y="131064"/>
                </a:lnTo>
                <a:lnTo>
                  <a:pt x="359664" y="132588"/>
                </a:lnTo>
                <a:lnTo>
                  <a:pt x="365760" y="129540"/>
                </a:lnTo>
                <a:lnTo>
                  <a:pt x="445008" y="83123"/>
                </a:lnTo>
                <a:close/>
              </a:path>
              <a:path w="472439" h="132714">
                <a:moveTo>
                  <a:pt x="445008" y="80772"/>
                </a:moveTo>
                <a:lnTo>
                  <a:pt x="445008" y="53340"/>
                </a:lnTo>
                <a:lnTo>
                  <a:pt x="393422" y="53340"/>
                </a:lnTo>
                <a:lnTo>
                  <a:pt x="416698" y="67056"/>
                </a:lnTo>
                <a:lnTo>
                  <a:pt x="437388" y="54864"/>
                </a:lnTo>
                <a:lnTo>
                  <a:pt x="437388" y="80772"/>
                </a:lnTo>
                <a:lnTo>
                  <a:pt x="445008" y="80772"/>
                </a:lnTo>
                <a:close/>
              </a:path>
              <a:path w="472439" h="132714">
                <a:moveTo>
                  <a:pt x="437388" y="80772"/>
                </a:moveTo>
                <a:lnTo>
                  <a:pt x="437388" y="79248"/>
                </a:lnTo>
                <a:lnTo>
                  <a:pt x="416698" y="67056"/>
                </a:lnTo>
                <a:lnTo>
                  <a:pt x="393422" y="80772"/>
                </a:lnTo>
                <a:lnTo>
                  <a:pt x="437388" y="80772"/>
                </a:lnTo>
                <a:close/>
              </a:path>
              <a:path w="472439" h="132714">
                <a:moveTo>
                  <a:pt x="437388" y="79248"/>
                </a:moveTo>
                <a:lnTo>
                  <a:pt x="437388" y="54864"/>
                </a:lnTo>
                <a:lnTo>
                  <a:pt x="416698" y="67056"/>
                </a:lnTo>
                <a:lnTo>
                  <a:pt x="437388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81534" y="2634995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35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45670" y="2796540"/>
            <a:ext cx="472440" cy="132715"/>
          </a:xfrm>
          <a:custGeom>
            <a:avLst/>
            <a:gdLst/>
            <a:ahLst/>
            <a:cxnLst/>
            <a:rect l="l" t="t" r="r" b="b"/>
            <a:pathLst>
              <a:path w="472439" h="132714">
                <a:moveTo>
                  <a:pt x="416698" y="67056"/>
                </a:moveTo>
                <a:lnTo>
                  <a:pt x="393422" y="53340"/>
                </a:lnTo>
                <a:lnTo>
                  <a:pt x="0" y="53340"/>
                </a:lnTo>
                <a:lnTo>
                  <a:pt x="0" y="80772"/>
                </a:lnTo>
                <a:lnTo>
                  <a:pt x="393422" y="80772"/>
                </a:lnTo>
                <a:lnTo>
                  <a:pt x="416698" y="67056"/>
                </a:lnTo>
                <a:close/>
              </a:path>
              <a:path w="472439" h="132714">
                <a:moveTo>
                  <a:pt x="472440" y="67056"/>
                </a:moveTo>
                <a:lnTo>
                  <a:pt x="365760" y="4572"/>
                </a:lnTo>
                <a:lnTo>
                  <a:pt x="359664" y="0"/>
                </a:lnTo>
                <a:lnTo>
                  <a:pt x="350520" y="3048"/>
                </a:lnTo>
                <a:lnTo>
                  <a:pt x="345948" y="9144"/>
                </a:lnTo>
                <a:lnTo>
                  <a:pt x="342900" y="16764"/>
                </a:lnTo>
                <a:lnTo>
                  <a:pt x="344424" y="25908"/>
                </a:lnTo>
                <a:lnTo>
                  <a:pt x="352044" y="28956"/>
                </a:lnTo>
                <a:lnTo>
                  <a:pt x="393422" y="53340"/>
                </a:lnTo>
                <a:lnTo>
                  <a:pt x="445008" y="53340"/>
                </a:lnTo>
                <a:lnTo>
                  <a:pt x="445008" y="83123"/>
                </a:lnTo>
                <a:lnTo>
                  <a:pt x="472440" y="67056"/>
                </a:lnTo>
                <a:close/>
              </a:path>
              <a:path w="472439" h="132714">
                <a:moveTo>
                  <a:pt x="445008" y="83123"/>
                </a:moveTo>
                <a:lnTo>
                  <a:pt x="445008" y="80772"/>
                </a:lnTo>
                <a:lnTo>
                  <a:pt x="393422" y="80772"/>
                </a:lnTo>
                <a:lnTo>
                  <a:pt x="352044" y="105156"/>
                </a:lnTo>
                <a:lnTo>
                  <a:pt x="344424" y="108204"/>
                </a:lnTo>
                <a:lnTo>
                  <a:pt x="342900" y="117348"/>
                </a:lnTo>
                <a:lnTo>
                  <a:pt x="345948" y="124968"/>
                </a:lnTo>
                <a:lnTo>
                  <a:pt x="350520" y="131064"/>
                </a:lnTo>
                <a:lnTo>
                  <a:pt x="359664" y="132588"/>
                </a:lnTo>
                <a:lnTo>
                  <a:pt x="365760" y="129540"/>
                </a:lnTo>
                <a:lnTo>
                  <a:pt x="445008" y="83123"/>
                </a:lnTo>
                <a:close/>
              </a:path>
              <a:path w="472439" h="132714">
                <a:moveTo>
                  <a:pt x="445008" y="80772"/>
                </a:moveTo>
                <a:lnTo>
                  <a:pt x="445008" y="53340"/>
                </a:lnTo>
                <a:lnTo>
                  <a:pt x="393422" y="53340"/>
                </a:lnTo>
                <a:lnTo>
                  <a:pt x="416698" y="67056"/>
                </a:lnTo>
                <a:lnTo>
                  <a:pt x="437388" y="54864"/>
                </a:lnTo>
                <a:lnTo>
                  <a:pt x="437388" y="80772"/>
                </a:lnTo>
                <a:lnTo>
                  <a:pt x="445008" y="80772"/>
                </a:lnTo>
                <a:close/>
              </a:path>
              <a:path w="472439" h="132714">
                <a:moveTo>
                  <a:pt x="437388" y="80772"/>
                </a:moveTo>
                <a:lnTo>
                  <a:pt x="437388" y="79248"/>
                </a:lnTo>
                <a:lnTo>
                  <a:pt x="416698" y="67056"/>
                </a:lnTo>
                <a:lnTo>
                  <a:pt x="393422" y="80772"/>
                </a:lnTo>
                <a:lnTo>
                  <a:pt x="437388" y="80772"/>
                </a:lnTo>
                <a:close/>
              </a:path>
              <a:path w="472439" h="132714">
                <a:moveTo>
                  <a:pt x="437388" y="79248"/>
                </a:moveTo>
                <a:lnTo>
                  <a:pt x="437388" y="54864"/>
                </a:lnTo>
                <a:lnTo>
                  <a:pt x="416698" y="67056"/>
                </a:lnTo>
                <a:lnTo>
                  <a:pt x="437388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81534" y="2863595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35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45670" y="3025140"/>
            <a:ext cx="472440" cy="132715"/>
          </a:xfrm>
          <a:custGeom>
            <a:avLst/>
            <a:gdLst/>
            <a:ahLst/>
            <a:cxnLst/>
            <a:rect l="l" t="t" r="r" b="b"/>
            <a:pathLst>
              <a:path w="472439" h="132714">
                <a:moveTo>
                  <a:pt x="416698" y="67056"/>
                </a:moveTo>
                <a:lnTo>
                  <a:pt x="393422" y="53340"/>
                </a:lnTo>
                <a:lnTo>
                  <a:pt x="0" y="53340"/>
                </a:lnTo>
                <a:lnTo>
                  <a:pt x="0" y="80772"/>
                </a:lnTo>
                <a:lnTo>
                  <a:pt x="393422" y="80772"/>
                </a:lnTo>
                <a:lnTo>
                  <a:pt x="416698" y="67056"/>
                </a:lnTo>
                <a:close/>
              </a:path>
              <a:path w="472439" h="132714">
                <a:moveTo>
                  <a:pt x="472440" y="67056"/>
                </a:moveTo>
                <a:lnTo>
                  <a:pt x="365760" y="4572"/>
                </a:lnTo>
                <a:lnTo>
                  <a:pt x="359664" y="0"/>
                </a:lnTo>
                <a:lnTo>
                  <a:pt x="350520" y="3048"/>
                </a:lnTo>
                <a:lnTo>
                  <a:pt x="345948" y="9144"/>
                </a:lnTo>
                <a:lnTo>
                  <a:pt x="342900" y="16764"/>
                </a:lnTo>
                <a:lnTo>
                  <a:pt x="344424" y="25908"/>
                </a:lnTo>
                <a:lnTo>
                  <a:pt x="352044" y="28956"/>
                </a:lnTo>
                <a:lnTo>
                  <a:pt x="393422" y="53340"/>
                </a:lnTo>
                <a:lnTo>
                  <a:pt x="445008" y="53340"/>
                </a:lnTo>
                <a:lnTo>
                  <a:pt x="445008" y="83123"/>
                </a:lnTo>
                <a:lnTo>
                  <a:pt x="472440" y="67056"/>
                </a:lnTo>
                <a:close/>
              </a:path>
              <a:path w="472439" h="132714">
                <a:moveTo>
                  <a:pt x="445008" y="83123"/>
                </a:moveTo>
                <a:lnTo>
                  <a:pt x="445008" y="80772"/>
                </a:lnTo>
                <a:lnTo>
                  <a:pt x="393422" y="80772"/>
                </a:lnTo>
                <a:lnTo>
                  <a:pt x="352044" y="105156"/>
                </a:lnTo>
                <a:lnTo>
                  <a:pt x="344424" y="108204"/>
                </a:lnTo>
                <a:lnTo>
                  <a:pt x="342900" y="117348"/>
                </a:lnTo>
                <a:lnTo>
                  <a:pt x="345948" y="124968"/>
                </a:lnTo>
                <a:lnTo>
                  <a:pt x="350520" y="131064"/>
                </a:lnTo>
                <a:lnTo>
                  <a:pt x="359664" y="132588"/>
                </a:lnTo>
                <a:lnTo>
                  <a:pt x="365760" y="129540"/>
                </a:lnTo>
                <a:lnTo>
                  <a:pt x="445008" y="83123"/>
                </a:lnTo>
                <a:close/>
              </a:path>
              <a:path w="472439" h="132714">
                <a:moveTo>
                  <a:pt x="445008" y="80772"/>
                </a:moveTo>
                <a:lnTo>
                  <a:pt x="445008" y="53340"/>
                </a:lnTo>
                <a:lnTo>
                  <a:pt x="393422" y="53340"/>
                </a:lnTo>
                <a:lnTo>
                  <a:pt x="416698" y="67056"/>
                </a:lnTo>
                <a:lnTo>
                  <a:pt x="437388" y="54864"/>
                </a:lnTo>
                <a:lnTo>
                  <a:pt x="437388" y="80772"/>
                </a:lnTo>
                <a:lnTo>
                  <a:pt x="445008" y="80772"/>
                </a:lnTo>
                <a:close/>
              </a:path>
              <a:path w="472439" h="132714">
                <a:moveTo>
                  <a:pt x="437388" y="80772"/>
                </a:moveTo>
                <a:lnTo>
                  <a:pt x="437388" y="79248"/>
                </a:lnTo>
                <a:lnTo>
                  <a:pt x="416698" y="67056"/>
                </a:lnTo>
                <a:lnTo>
                  <a:pt x="393422" y="80772"/>
                </a:lnTo>
                <a:lnTo>
                  <a:pt x="437388" y="80772"/>
                </a:lnTo>
                <a:close/>
              </a:path>
              <a:path w="472439" h="132714">
                <a:moveTo>
                  <a:pt x="437388" y="79248"/>
                </a:moveTo>
                <a:lnTo>
                  <a:pt x="437388" y="54864"/>
                </a:lnTo>
                <a:lnTo>
                  <a:pt x="416698" y="67056"/>
                </a:lnTo>
                <a:lnTo>
                  <a:pt x="437388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81534" y="3092195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35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45670" y="3253740"/>
            <a:ext cx="472440" cy="132715"/>
          </a:xfrm>
          <a:custGeom>
            <a:avLst/>
            <a:gdLst/>
            <a:ahLst/>
            <a:cxnLst/>
            <a:rect l="l" t="t" r="r" b="b"/>
            <a:pathLst>
              <a:path w="472439" h="132714">
                <a:moveTo>
                  <a:pt x="416698" y="67056"/>
                </a:moveTo>
                <a:lnTo>
                  <a:pt x="393422" y="53340"/>
                </a:lnTo>
                <a:lnTo>
                  <a:pt x="0" y="53340"/>
                </a:lnTo>
                <a:lnTo>
                  <a:pt x="0" y="80772"/>
                </a:lnTo>
                <a:lnTo>
                  <a:pt x="393422" y="80772"/>
                </a:lnTo>
                <a:lnTo>
                  <a:pt x="416698" y="67056"/>
                </a:lnTo>
                <a:close/>
              </a:path>
              <a:path w="472439" h="132714">
                <a:moveTo>
                  <a:pt x="472440" y="67056"/>
                </a:moveTo>
                <a:lnTo>
                  <a:pt x="365760" y="4572"/>
                </a:lnTo>
                <a:lnTo>
                  <a:pt x="359664" y="0"/>
                </a:lnTo>
                <a:lnTo>
                  <a:pt x="350520" y="3048"/>
                </a:lnTo>
                <a:lnTo>
                  <a:pt x="345948" y="9144"/>
                </a:lnTo>
                <a:lnTo>
                  <a:pt x="342900" y="16764"/>
                </a:lnTo>
                <a:lnTo>
                  <a:pt x="344424" y="25908"/>
                </a:lnTo>
                <a:lnTo>
                  <a:pt x="352044" y="28956"/>
                </a:lnTo>
                <a:lnTo>
                  <a:pt x="393422" y="53340"/>
                </a:lnTo>
                <a:lnTo>
                  <a:pt x="445008" y="53340"/>
                </a:lnTo>
                <a:lnTo>
                  <a:pt x="445008" y="83123"/>
                </a:lnTo>
                <a:lnTo>
                  <a:pt x="472440" y="67056"/>
                </a:lnTo>
                <a:close/>
              </a:path>
              <a:path w="472439" h="132714">
                <a:moveTo>
                  <a:pt x="445008" y="83123"/>
                </a:moveTo>
                <a:lnTo>
                  <a:pt x="445008" y="80772"/>
                </a:lnTo>
                <a:lnTo>
                  <a:pt x="393422" y="80772"/>
                </a:lnTo>
                <a:lnTo>
                  <a:pt x="352044" y="105156"/>
                </a:lnTo>
                <a:lnTo>
                  <a:pt x="344424" y="108204"/>
                </a:lnTo>
                <a:lnTo>
                  <a:pt x="342900" y="117348"/>
                </a:lnTo>
                <a:lnTo>
                  <a:pt x="345948" y="124968"/>
                </a:lnTo>
                <a:lnTo>
                  <a:pt x="350520" y="131064"/>
                </a:lnTo>
                <a:lnTo>
                  <a:pt x="359664" y="132588"/>
                </a:lnTo>
                <a:lnTo>
                  <a:pt x="365760" y="129540"/>
                </a:lnTo>
                <a:lnTo>
                  <a:pt x="445008" y="83123"/>
                </a:lnTo>
                <a:close/>
              </a:path>
              <a:path w="472439" h="132714">
                <a:moveTo>
                  <a:pt x="445008" y="80772"/>
                </a:moveTo>
                <a:lnTo>
                  <a:pt x="445008" y="53340"/>
                </a:lnTo>
                <a:lnTo>
                  <a:pt x="393422" y="53340"/>
                </a:lnTo>
                <a:lnTo>
                  <a:pt x="416698" y="67056"/>
                </a:lnTo>
                <a:lnTo>
                  <a:pt x="437388" y="54864"/>
                </a:lnTo>
                <a:lnTo>
                  <a:pt x="437388" y="80772"/>
                </a:lnTo>
                <a:lnTo>
                  <a:pt x="445008" y="80772"/>
                </a:lnTo>
                <a:close/>
              </a:path>
              <a:path w="472439" h="132714">
                <a:moveTo>
                  <a:pt x="437388" y="80772"/>
                </a:moveTo>
                <a:lnTo>
                  <a:pt x="437388" y="79248"/>
                </a:lnTo>
                <a:lnTo>
                  <a:pt x="416698" y="67056"/>
                </a:lnTo>
                <a:lnTo>
                  <a:pt x="393422" y="80772"/>
                </a:lnTo>
                <a:lnTo>
                  <a:pt x="437388" y="80772"/>
                </a:lnTo>
                <a:close/>
              </a:path>
              <a:path w="472439" h="132714">
                <a:moveTo>
                  <a:pt x="437388" y="79248"/>
                </a:moveTo>
                <a:lnTo>
                  <a:pt x="437388" y="54864"/>
                </a:lnTo>
                <a:lnTo>
                  <a:pt x="416698" y="67056"/>
                </a:lnTo>
                <a:lnTo>
                  <a:pt x="437388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81534" y="3320795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35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45670" y="3482340"/>
            <a:ext cx="472440" cy="132715"/>
          </a:xfrm>
          <a:custGeom>
            <a:avLst/>
            <a:gdLst/>
            <a:ahLst/>
            <a:cxnLst/>
            <a:rect l="l" t="t" r="r" b="b"/>
            <a:pathLst>
              <a:path w="472439" h="132714">
                <a:moveTo>
                  <a:pt x="416698" y="67056"/>
                </a:moveTo>
                <a:lnTo>
                  <a:pt x="393422" y="53340"/>
                </a:lnTo>
                <a:lnTo>
                  <a:pt x="0" y="53340"/>
                </a:lnTo>
                <a:lnTo>
                  <a:pt x="0" y="80772"/>
                </a:lnTo>
                <a:lnTo>
                  <a:pt x="393422" y="80772"/>
                </a:lnTo>
                <a:lnTo>
                  <a:pt x="416698" y="67056"/>
                </a:lnTo>
                <a:close/>
              </a:path>
              <a:path w="472439" h="132714">
                <a:moveTo>
                  <a:pt x="472440" y="67056"/>
                </a:moveTo>
                <a:lnTo>
                  <a:pt x="365760" y="4572"/>
                </a:lnTo>
                <a:lnTo>
                  <a:pt x="359664" y="0"/>
                </a:lnTo>
                <a:lnTo>
                  <a:pt x="350520" y="3048"/>
                </a:lnTo>
                <a:lnTo>
                  <a:pt x="345948" y="9144"/>
                </a:lnTo>
                <a:lnTo>
                  <a:pt x="342900" y="16764"/>
                </a:lnTo>
                <a:lnTo>
                  <a:pt x="344424" y="25908"/>
                </a:lnTo>
                <a:lnTo>
                  <a:pt x="352044" y="28956"/>
                </a:lnTo>
                <a:lnTo>
                  <a:pt x="393422" y="53340"/>
                </a:lnTo>
                <a:lnTo>
                  <a:pt x="445008" y="53340"/>
                </a:lnTo>
                <a:lnTo>
                  <a:pt x="445008" y="83123"/>
                </a:lnTo>
                <a:lnTo>
                  <a:pt x="472440" y="67056"/>
                </a:lnTo>
                <a:close/>
              </a:path>
              <a:path w="472439" h="132714">
                <a:moveTo>
                  <a:pt x="445008" y="83123"/>
                </a:moveTo>
                <a:lnTo>
                  <a:pt x="445008" y="80772"/>
                </a:lnTo>
                <a:lnTo>
                  <a:pt x="393422" y="80772"/>
                </a:lnTo>
                <a:lnTo>
                  <a:pt x="352044" y="105156"/>
                </a:lnTo>
                <a:lnTo>
                  <a:pt x="344424" y="108204"/>
                </a:lnTo>
                <a:lnTo>
                  <a:pt x="342900" y="117348"/>
                </a:lnTo>
                <a:lnTo>
                  <a:pt x="345948" y="124968"/>
                </a:lnTo>
                <a:lnTo>
                  <a:pt x="350520" y="131064"/>
                </a:lnTo>
                <a:lnTo>
                  <a:pt x="359664" y="132588"/>
                </a:lnTo>
                <a:lnTo>
                  <a:pt x="365760" y="129540"/>
                </a:lnTo>
                <a:lnTo>
                  <a:pt x="445008" y="83123"/>
                </a:lnTo>
                <a:close/>
              </a:path>
              <a:path w="472439" h="132714">
                <a:moveTo>
                  <a:pt x="445008" y="80772"/>
                </a:moveTo>
                <a:lnTo>
                  <a:pt x="445008" y="53340"/>
                </a:lnTo>
                <a:lnTo>
                  <a:pt x="393422" y="53340"/>
                </a:lnTo>
                <a:lnTo>
                  <a:pt x="416698" y="67056"/>
                </a:lnTo>
                <a:lnTo>
                  <a:pt x="437388" y="54864"/>
                </a:lnTo>
                <a:lnTo>
                  <a:pt x="437388" y="80772"/>
                </a:lnTo>
                <a:lnTo>
                  <a:pt x="445008" y="80772"/>
                </a:lnTo>
                <a:close/>
              </a:path>
              <a:path w="472439" h="132714">
                <a:moveTo>
                  <a:pt x="437388" y="80772"/>
                </a:moveTo>
                <a:lnTo>
                  <a:pt x="437388" y="79248"/>
                </a:lnTo>
                <a:lnTo>
                  <a:pt x="416698" y="67056"/>
                </a:lnTo>
                <a:lnTo>
                  <a:pt x="393422" y="80772"/>
                </a:lnTo>
                <a:lnTo>
                  <a:pt x="437388" y="80772"/>
                </a:lnTo>
                <a:close/>
              </a:path>
              <a:path w="472439" h="132714">
                <a:moveTo>
                  <a:pt x="437388" y="79248"/>
                </a:moveTo>
                <a:lnTo>
                  <a:pt x="437388" y="54864"/>
                </a:lnTo>
                <a:lnTo>
                  <a:pt x="416698" y="67056"/>
                </a:lnTo>
                <a:lnTo>
                  <a:pt x="437388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81534" y="3549395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35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45670" y="3710940"/>
            <a:ext cx="472440" cy="132715"/>
          </a:xfrm>
          <a:custGeom>
            <a:avLst/>
            <a:gdLst/>
            <a:ahLst/>
            <a:cxnLst/>
            <a:rect l="l" t="t" r="r" b="b"/>
            <a:pathLst>
              <a:path w="472439" h="132714">
                <a:moveTo>
                  <a:pt x="416698" y="67056"/>
                </a:moveTo>
                <a:lnTo>
                  <a:pt x="393422" y="53340"/>
                </a:lnTo>
                <a:lnTo>
                  <a:pt x="0" y="53340"/>
                </a:lnTo>
                <a:lnTo>
                  <a:pt x="0" y="80772"/>
                </a:lnTo>
                <a:lnTo>
                  <a:pt x="393422" y="80772"/>
                </a:lnTo>
                <a:lnTo>
                  <a:pt x="416698" y="67056"/>
                </a:lnTo>
                <a:close/>
              </a:path>
              <a:path w="472439" h="132714">
                <a:moveTo>
                  <a:pt x="472440" y="67056"/>
                </a:moveTo>
                <a:lnTo>
                  <a:pt x="365760" y="4572"/>
                </a:lnTo>
                <a:lnTo>
                  <a:pt x="359664" y="0"/>
                </a:lnTo>
                <a:lnTo>
                  <a:pt x="350520" y="3048"/>
                </a:lnTo>
                <a:lnTo>
                  <a:pt x="345948" y="9144"/>
                </a:lnTo>
                <a:lnTo>
                  <a:pt x="342900" y="16764"/>
                </a:lnTo>
                <a:lnTo>
                  <a:pt x="344424" y="25908"/>
                </a:lnTo>
                <a:lnTo>
                  <a:pt x="352044" y="28956"/>
                </a:lnTo>
                <a:lnTo>
                  <a:pt x="393422" y="53340"/>
                </a:lnTo>
                <a:lnTo>
                  <a:pt x="445008" y="53340"/>
                </a:lnTo>
                <a:lnTo>
                  <a:pt x="445008" y="83123"/>
                </a:lnTo>
                <a:lnTo>
                  <a:pt x="472440" y="67056"/>
                </a:lnTo>
                <a:close/>
              </a:path>
              <a:path w="472439" h="132714">
                <a:moveTo>
                  <a:pt x="445008" y="83123"/>
                </a:moveTo>
                <a:lnTo>
                  <a:pt x="445008" y="80772"/>
                </a:lnTo>
                <a:lnTo>
                  <a:pt x="393422" y="80772"/>
                </a:lnTo>
                <a:lnTo>
                  <a:pt x="352044" y="105156"/>
                </a:lnTo>
                <a:lnTo>
                  <a:pt x="344424" y="108204"/>
                </a:lnTo>
                <a:lnTo>
                  <a:pt x="342900" y="117348"/>
                </a:lnTo>
                <a:lnTo>
                  <a:pt x="345948" y="124968"/>
                </a:lnTo>
                <a:lnTo>
                  <a:pt x="350520" y="131064"/>
                </a:lnTo>
                <a:lnTo>
                  <a:pt x="359664" y="132588"/>
                </a:lnTo>
                <a:lnTo>
                  <a:pt x="365760" y="129540"/>
                </a:lnTo>
                <a:lnTo>
                  <a:pt x="445008" y="83123"/>
                </a:lnTo>
                <a:close/>
              </a:path>
              <a:path w="472439" h="132714">
                <a:moveTo>
                  <a:pt x="445008" y="80772"/>
                </a:moveTo>
                <a:lnTo>
                  <a:pt x="445008" y="53340"/>
                </a:lnTo>
                <a:lnTo>
                  <a:pt x="393422" y="53340"/>
                </a:lnTo>
                <a:lnTo>
                  <a:pt x="416698" y="67056"/>
                </a:lnTo>
                <a:lnTo>
                  <a:pt x="437388" y="54864"/>
                </a:lnTo>
                <a:lnTo>
                  <a:pt x="437388" y="80772"/>
                </a:lnTo>
                <a:lnTo>
                  <a:pt x="445008" y="80772"/>
                </a:lnTo>
                <a:close/>
              </a:path>
              <a:path w="472439" h="132714">
                <a:moveTo>
                  <a:pt x="437388" y="80772"/>
                </a:moveTo>
                <a:lnTo>
                  <a:pt x="437388" y="79248"/>
                </a:lnTo>
                <a:lnTo>
                  <a:pt x="416698" y="67056"/>
                </a:lnTo>
                <a:lnTo>
                  <a:pt x="393422" y="80772"/>
                </a:lnTo>
                <a:lnTo>
                  <a:pt x="437388" y="80772"/>
                </a:lnTo>
                <a:close/>
              </a:path>
              <a:path w="472439" h="132714">
                <a:moveTo>
                  <a:pt x="437388" y="79248"/>
                </a:moveTo>
                <a:lnTo>
                  <a:pt x="437388" y="54864"/>
                </a:lnTo>
                <a:lnTo>
                  <a:pt x="416698" y="67056"/>
                </a:lnTo>
                <a:lnTo>
                  <a:pt x="437388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81534" y="3777995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35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45670" y="3939540"/>
            <a:ext cx="472440" cy="132715"/>
          </a:xfrm>
          <a:custGeom>
            <a:avLst/>
            <a:gdLst/>
            <a:ahLst/>
            <a:cxnLst/>
            <a:rect l="l" t="t" r="r" b="b"/>
            <a:pathLst>
              <a:path w="472439" h="132714">
                <a:moveTo>
                  <a:pt x="416698" y="67056"/>
                </a:moveTo>
                <a:lnTo>
                  <a:pt x="393422" y="53340"/>
                </a:lnTo>
                <a:lnTo>
                  <a:pt x="0" y="53340"/>
                </a:lnTo>
                <a:lnTo>
                  <a:pt x="0" y="80772"/>
                </a:lnTo>
                <a:lnTo>
                  <a:pt x="393422" y="80772"/>
                </a:lnTo>
                <a:lnTo>
                  <a:pt x="416698" y="67056"/>
                </a:lnTo>
                <a:close/>
              </a:path>
              <a:path w="472439" h="132714">
                <a:moveTo>
                  <a:pt x="472440" y="67056"/>
                </a:moveTo>
                <a:lnTo>
                  <a:pt x="365760" y="4572"/>
                </a:lnTo>
                <a:lnTo>
                  <a:pt x="359664" y="0"/>
                </a:lnTo>
                <a:lnTo>
                  <a:pt x="350520" y="3048"/>
                </a:lnTo>
                <a:lnTo>
                  <a:pt x="345948" y="9144"/>
                </a:lnTo>
                <a:lnTo>
                  <a:pt x="342900" y="16764"/>
                </a:lnTo>
                <a:lnTo>
                  <a:pt x="344424" y="25908"/>
                </a:lnTo>
                <a:lnTo>
                  <a:pt x="352044" y="28956"/>
                </a:lnTo>
                <a:lnTo>
                  <a:pt x="393422" y="53340"/>
                </a:lnTo>
                <a:lnTo>
                  <a:pt x="445008" y="53340"/>
                </a:lnTo>
                <a:lnTo>
                  <a:pt x="445008" y="83123"/>
                </a:lnTo>
                <a:lnTo>
                  <a:pt x="472440" y="67056"/>
                </a:lnTo>
                <a:close/>
              </a:path>
              <a:path w="472439" h="132714">
                <a:moveTo>
                  <a:pt x="445008" y="83123"/>
                </a:moveTo>
                <a:lnTo>
                  <a:pt x="445008" y="80772"/>
                </a:lnTo>
                <a:lnTo>
                  <a:pt x="393422" y="80772"/>
                </a:lnTo>
                <a:lnTo>
                  <a:pt x="352044" y="105156"/>
                </a:lnTo>
                <a:lnTo>
                  <a:pt x="344424" y="108204"/>
                </a:lnTo>
                <a:lnTo>
                  <a:pt x="342900" y="117348"/>
                </a:lnTo>
                <a:lnTo>
                  <a:pt x="345948" y="124968"/>
                </a:lnTo>
                <a:lnTo>
                  <a:pt x="350520" y="131064"/>
                </a:lnTo>
                <a:lnTo>
                  <a:pt x="359664" y="132588"/>
                </a:lnTo>
                <a:lnTo>
                  <a:pt x="365760" y="129540"/>
                </a:lnTo>
                <a:lnTo>
                  <a:pt x="445008" y="83123"/>
                </a:lnTo>
                <a:close/>
              </a:path>
              <a:path w="472439" h="132714">
                <a:moveTo>
                  <a:pt x="445008" y="80772"/>
                </a:moveTo>
                <a:lnTo>
                  <a:pt x="445008" y="53340"/>
                </a:lnTo>
                <a:lnTo>
                  <a:pt x="393422" y="53340"/>
                </a:lnTo>
                <a:lnTo>
                  <a:pt x="416698" y="67056"/>
                </a:lnTo>
                <a:lnTo>
                  <a:pt x="437388" y="54864"/>
                </a:lnTo>
                <a:lnTo>
                  <a:pt x="437388" y="80772"/>
                </a:lnTo>
                <a:lnTo>
                  <a:pt x="445008" y="80772"/>
                </a:lnTo>
                <a:close/>
              </a:path>
              <a:path w="472439" h="132714">
                <a:moveTo>
                  <a:pt x="437388" y="80772"/>
                </a:moveTo>
                <a:lnTo>
                  <a:pt x="437388" y="79248"/>
                </a:lnTo>
                <a:lnTo>
                  <a:pt x="416698" y="67056"/>
                </a:lnTo>
                <a:lnTo>
                  <a:pt x="393422" y="80772"/>
                </a:lnTo>
                <a:lnTo>
                  <a:pt x="437388" y="80772"/>
                </a:lnTo>
                <a:close/>
              </a:path>
              <a:path w="472439" h="132714">
                <a:moveTo>
                  <a:pt x="437388" y="79248"/>
                </a:moveTo>
                <a:lnTo>
                  <a:pt x="437388" y="54864"/>
                </a:lnTo>
                <a:lnTo>
                  <a:pt x="416698" y="67056"/>
                </a:lnTo>
                <a:lnTo>
                  <a:pt x="437388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81534" y="4006595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35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45670" y="4168140"/>
            <a:ext cx="472440" cy="132715"/>
          </a:xfrm>
          <a:custGeom>
            <a:avLst/>
            <a:gdLst/>
            <a:ahLst/>
            <a:cxnLst/>
            <a:rect l="l" t="t" r="r" b="b"/>
            <a:pathLst>
              <a:path w="472439" h="132714">
                <a:moveTo>
                  <a:pt x="416698" y="67056"/>
                </a:moveTo>
                <a:lnTo>
                  <a:pt x="393422" y="53340"/>
                </a:lnTo>
                <a:lnTo>
                  <a:pt x="0" y="53340"/>
                </a:lnTo>
                <a:lnTo>
                  <a:pt x="0" y="80772"/>
                </a:lnTo>
                <a:lnTo>
                  <a:pt x="393422" y="80772"/>
                </a:lnTo>
                <a:lnTo>
                  <a:pt x="416698" y="67056"/>
                </a:lnTo>
                <a:close/>
              </a:path>
              <a:path w="472439" h="132714">
                <a:moveTo>
                  <a:pt x="472440" y="67056"/>
                </a:moveTo>
                <a:lnTo>
                  <a:pt x="365760" y="4572"/>
                </a:lnTo>
                <a:lnTo>
                  <a:pt x="359664" y="0"/>
                </a:lnTo>
                <a:lnTo>
                  <a:pt x="350520" y="3048"/>
                </a:lnTo>
                <a:lnTo>
                  <a:pt x="345948" y="9144"/>
                </a:lnTo>
                <a:lnTo>
                  <a:pt x="342900" y="16764"/>
                </a:lnTo>
                <a:lnTo>
                  <a:pt x="344424" y="25908"/>
                </a:lnTo>
                <a:lnTo>
                  <a:pt x="352044" y="28956"/>
                </a:lnTo>
                <a:lnTo>
                  <a:pt x="393422" y="53340"/>
                </a:lnTo>
                <a:lnTo>
                  <a:pt x="445008" y="53340"/>
                </a:lnTo>
                <a:lnTo>
                  <a:pt x="445008" y="83123"/>
                </a:lnTo>
                <a:lnTo>
                  <a:pt x="472440" y="67056"/>
                </a:lnTo>
                <a:close/>
              </a:path>
              <a:path w="472439" h="132714">
                <a:moveTo>
                  <a:pt x="445008" y="83123"/>
                </a:moveTo>
                <a:lnTo>
                  <a:pt x="445008" y="80772"/>
                </a:lnTo>
                <a:lnTo>
                  <a:pt x="393422" y="80772"/>
                </a:lnTo>
                <a:lnTo>
                  <a:pt x="352044" y="105156"/>
                </a:lnTo>
                <a:lnTo>
                  <a:pt x="344424" y="108204"/>
                </a:lnTo>
                <a:lnTo>
                  <a:pt x="342900" y="117348"/>
                </a:lnTo>
                <a:lnTo>
                  <a:pt x="345948" y="124968"/>
                </a:lnTo>
                <a:lnTo>
                  <a:pt x="350520" y="131064"/>
                </a:lnTo>
                <a:lnTo>
                  <a:pt x="359664" y="132588"/>
                </a:lnTo>
                <a:lnTo>
                  <a:pt x="365760" y="129540"/>
                </a:lnTo>
                <a:lnTo>
                  <a:pt x="445008" y="83123"/>
                </a:lnTo>
                <a:close/>
              </a:path>
              <a:path w="472439" h="132714">
                <a:moveTo>
                  <a:pt x="445008" y="80772"/>
                </a:moveTo>
                <a:lnTo>
                  <a:pt x="445008" y="53340"/>
                </a:lnTo>
                <a:lnTo>
                  <a:pt x="393422" y="53340"/>
                </a:lnTo>
                <a:lnTo>
                  <a:pt x="416698" y="67056"/>
                </a:lnTo>
                <a:lnTo>
                  <a:pt x="437388" y="54864"/>
                </a:lnTo>
                <a:lnTo>
                  <a:pt x="437388" y="80772"/>
                </a:lnTo>
                <a:lnTo>
                  <a:pt x="445008" y="80772"/>
                </a:lnTo>
                <a:close/>
              </a:path>
              <a:path w="472439" h="132714">
                <a:moveTo>
                  <a:pt x="437388" y="80772"/>
                </a:moveTo>
                <a:lnTo>
                  <a:pt x="437388" y="79248"/>
                </a:lnTo>
                <a:lnTo>
                  <a:pt x="416698" y="67056"/>
                </a:lnTo>
                <a:lnTo>
                  <a:pt x="393422" y="80772"/>
                </a:lnTo>
                <a:lnTo>
                  <a:pt x="437388" y="80772"/>
                </a:lnTo>
                <a:close/>
              </a:path>
              <a:path w="472439" h="132714">
                <a:moveTo>
                  <a:pt x="437388" y="79248"/>
                </a:moveTo>
                <a:lnTo>
                  <a:pt x="437388" y="54864"/>
                </a:lnTo>
                <a:lnTo>
                  <a:pt x="416698" y="67056"/>
                </a:lnTo>
                <a:lnTo>
                  <a:pt x="437388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81534" y="4235195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35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45670" y="4396740"/>
            <a:ext cx="472440" cy="132715"/>
          </a:xfrm>
          <a:custGeom>
            <a:avLst/>
            <a:gdLst/>
            <a:ahLst/>
            <a:cxnLst/>
            <a:rect l="l" t="t" r="r" b="b"/>
            <a:pathLst>
              <a:path w="472439" h="132714">
                <a:moveTo>
                  <a:pt x="416698" y="67056"/>
                </a:moveTo>
                <a:lnTo>
                  <a:pt x="393422" y="53340"/>
                </a:lnTo>
                <a:lnTo>
                  <a:pt x="0" y="53340"/>
                </a:lnTo>
                <a:lnTo>
                  <a:pt x="0" y="80772"/>
                </a:lnTo>
                <a:lnTo>
                  <a:pt x="393422" y="80772"/>
                </a:lnTo>
                <a:lnTo>
                  <a:pt x="416698" y="67056"/>
                </a:lnTo>
                <a:close/>
              </a:path>
              <a:path w="472439" h="132714">
                <a:moveTo>
                  <a:pt x="472440" y="67056"/>
                </a:moveTo>
                <a:lnTo>
                  <a:pt x="365760" y="4572"/>
                </a:lnTo>
                <a:lnTo>
                  <a:pt x="359664" y="0"/>
                </a:lnTo>
                <a:lnTo>
                  <a:pt x="350520" y="3048"/>
                </a:lnTo>
                <a:lnTo>
                  <a:pt x="345948" y="9144"/>
                </a:lnTo>
                <a:lnTo>
                  <a:pt x="342900" y="16764"/>
                </a:lnTo>
                <a:lnTo>
                  <a:pt x="344424" y="25908"/>
                </a:lnTo>
                <a:lnTo>
                  <a:pt x="352044" y="28956"/>
                </a:lnTo>
                <a:lnTo>
                  <a:pt x="393422" y="53340"/>
                </a:lnTo>
                <a:lnTo>
                  <a:pt x="445008" y="53340"/>
                </a:lnTo>
                <a:lnTo>
                  <a:pt x="445008" y="83123"/>
                </a:lnTo>
                <a:lnTo>
                  <a:pt x="472440" y="67056"/>
                </a:lnTo>
                <a:close/>
              </a:path>
              <a:path w="472439" h="132714">
                <a:moveTo>
                  <a:pt x="445008" y="83123"/>
                </a:moveTo>
                <a:lnTo>
                  <a:pt x="445008" y="80772"/>
                </a:lnTo>
                <a:lnTo>
                  <a:pt x="393422" y="80772"/>
                </a:lnTo>
                <a:lnTo>
                  <a:pt x="352044" y="105156"/>
                </a:lnTo>
                <a:lnTo>
                  <a:pt x="344424" y="108204"/>
                </a:lnTo>
                <a:lnTo>
                  <a:pt x="342900" y="117348"/>
                </a:lnTo>
                <a:lnTo>
                  <a:pt x="345948" y="124968"/>
                </a:lnTo>
                <a:lnTo>
                  <a:pt x="350520" y="131064"/>
                </a:lnTo>
                <a:lnTo>
                  <a:pt x="359664" y="132588"/>
                </a:lnTo>
                <a:lnTo>
                  <a:pt x="365760" y="129540"/>
                </a:lnTo>
                <a:lnTo>
                  <a:pt x="445008" y="83123"/>
                </a:lnTo>
                <a:close/>
              </a:path>
              <a:path w="472439" h="132714">
                <a:moveTo>
                  <a:pt x="445008" y="80772"/>
                </a:moveTo>
                <a:lnTo>
                  <a:pt x="445008" y="53340"/>
                </a:lnTo>
                <a:lnTo>
                  <a:pt x="393422" y="53340"/>
                </a:lnTo>
                <a:lnTo>
                  <a:pt x="416698" y="67056"/>
                </a:lnTo>
                <a:lnTo>
                  <a:pt x="437388" y="54864"/>
                </a:lnTo>
                <a:lnTo>
                  <a:pt x="437388" y="80772"/>
                </a:lnTo>
                <a:lnTo>
                  <a:pt x="445008" y="80772"/>
                </a:lnTo>
                <a:close/>
              </a:path>
              <a:path w="472439" h="132714">
                <a:moveTo>
                  <a:pt x="437388" y="80772"/>
                </a:moveTo>
                <a:lnTo>
                  <a:pt x="437388" y="79248"/>
                </a:lnTo>
                <a:lnTo>
                  <a:pt x="416698" y="67056"/>
                </a:lnTo>
                <a:lnTo>
                  <a:pt x="393422" y="80772"/>
                </a:lnTo>
                <a:lnTo>
                  <a:pt x="437388" y="80772"/>
                </a:lnTo>
                <a:close/>
              </a:path>
              <a:path w="472439" h="132714">
                <a:moveTo>
                  <a:pt x="437388" y="79248"/>
                </a:moveTo>
                <a:lnTo>
                  <a:pt x="437388" y="54864"/>
                </a:lnTo>
                <a:lnTo>
                  <a:pt x="416698" y="67056"/>
                </a:lnTo>
                <a:lnTo>
                  <a:pt x="437388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81534" y="4463795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35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45670" y="4625340"/>
            <a:ext cx="472440" cy="132715"/>
          </a:xfrm>
          <a:custGeom>
            <a:avLst/>
            <a:gdLst/>
            <a:ahLst/>
            <a:cxnLst/>
            <a:rect l="l" t="t" r="r" b="b"/>
            <a:pathLst>
              <a:path w="472439" h="132714">
                <a:moveTo>
                  <a:pt x="416698" y="67056"/>
                </a:moveTo>
                <a:lnTo>
                  <a:pt x="393422" y="53340"/>
                </a:lnTo>
                <a:lnTo>
                  <a:pt x="0" y="53340"/>
                </a:lnTo>
                <a:lnTo>
                  <a:pt x="0" y="80772"/>
                </a:lnTo>
                <a:lnTo>
                  <a:pt x="393422" y="80772"/>
                </a:lnTo>
                <a:lnTo>
                  <a:pt x="416698" y="67056"/>
                </a:lnTo>
                <a:close/>
              </a:path>
              <a:path w="472439" h="132714">
                <a:moveTo>
                  <a:pt x="472440" y="67056"/>
                </a:moveTo>
                <a:lnTo>
                  <a:pt x="365760" y="4572"/>
                </a:lnTo>
                <a:lnTo>
                  <a:pt x="359664" y="0"/>
                </a:lnTo>
                <a:lnTo>
                  <a:pt x="350520" y="3048"/>
                </a:lnTo>
                <a:lnTo>
                  <a:pt x="345948" y="9144"/>
                </a:lnTo>
                <a:lnTo>
                  <a:pt x="342900" y="16764"/>
                </a:lnTo>
                <a:lnTo>
                  <a:pt x="344424" y="25908"/>
                </a:lnTo>
                <a:lnTo>
                  <a:pt x="352044" y="28956"/>
                </a:lnTo>
                <a:lnTo>
                  <a:pt x="393422" y="53340"/>
                </a:lnTo>
                <a:lnTo>
                  <a:pt x="445008" y="53340"/>
                </a:lnTo>
                <a:lnTo>
                  <a:pt x="445008" y="83123"/>
                </a:lnTo>
                <a:lnTo>
                  <a:pt x="472440" y="67056"/>
                </a:lnTo>
                <a:close/>
              </a:path>
              <a:path w="472439" h="132714">
                <a:moveTo>
                  <a:pt x="445008" y="83123"/>
                </a:moveTo>
                <a:lnTo>
                  <a:pt x="445008" y="80772"/>
                </a:lnTo>
                <a:lnTo>
                  <a:pt x="393422" y="80772"/>
                </a:lnTo>
                <a:lnTo>
                  <a:pt x="352044" y="105156"/>
                </a:lnTo>
                <a:lnTo>
                  <a:pt x="344424" y="108204"/>
                </a:lnTo>
                <a:lnTo>
                  <a:pt x="342900" y="117348"/>
                </a:lnTo>
                <a:lnTo>
                  <a:pt x="345948" y="124968"/>
                </a:lnTo>
                <a:lnTo>
                  <a:pt x="350520" y="131064"/>
                </a:lnTo>
                <a:lnTo>
                  <a:pt x="359664" y="132588"/>
                </a:lnTo>
                <a:lnTo>
                  <a:pt x="365760" y="129540"/>
                </a:lnTo>
                <a:lnTo>
                  <a:pt x="445008" y="83123"/>
                </a:lnTo>
                <a:close/>
              </a:path>
              <a:path w="472439" h="132714">
                <a:moveTo>
                  <a:pt x="445008" y="80772"/>
                </a:moveTo>
                <a:lnTo>
                  <a:pt x="445008" y="53340"/>
                </a:lnTo>
                <a:lnTo>
                  <a:pt x="393422" y="53340"/>
                </a:lnTo>
                <a:lnTo>
                  <a:pt x="416698" y="67056"/>
                </a:lnTo>
                <a:lnTo>
                  <a:pt x="437388" y="54864"/>
                </a:lnTo>
                <a:lnTo>
                  <a:pt x="437388" y="80772"/>
                </a:lnTo>
                <a:lnTo>
                  <a:pt x="445008" y="80772"/>
                </a:lnTo>
                <a:close/>
              </a:path>
              <a:path w="472439" h="132714">
                <a:moveTo>
                  <a:pt x="437388" y="80772"/>
                </a:moveTo>
                <a:lnTo>
                  <a:pt x="437388" y="79248"/>
                </a:lnTo>
                <a:lnTo>
                  <a:pt x="416698" y="67056"/>
                </a:lnTo>
                <a:lnTo>
                  <a:pt x="393422" y="80772"/>
                </a:lnTo>
                <a:lnTo>
                  <a:pt x="437388" y="80772"/>
                </a:lnTo>
                <a:close/>
              </a:path>
              <a:path w="472439" h="132714">
                <a:moveTo>
                  <a:pt x="437388" y="79248"/>
                </a:moveTo>
                <a:lnTo>
                  <a:pt x="437388" y="54864"/>
                </a:lnTo>
                <a:lnTo>
                  <a:pt x="416698" y="67056"/>
                </a:lnTo>
                <a:lnTo>
                  <a:pt x="437388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81534" y="4692395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35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45670" y="4853940"/>
            <a:ext cx="472440" cy="132715"/>
          </a:xfrm>
          <a:custGeom>
            <a:avLst/>
            <a:gdLst/>
            <a:ahLst/>
            <a:cxnLst/>
            <a:rect l="l" t="t" r="r" b="b"/>
            <a:pathLst>
              <a:path w="472439" h="132714">
                <a:moveTo>
                  <a:pt x="416698" y="67056"/>
                </a:moveTo>
                <a:lnTo>
                  <a:pt x="393422" y="53340"/>
                </a:lnTo>
                <a:lnTo>
                  <a:pt x="0" y="53340"/>
                </a:lnTo>
                <a:lnTo>
                  <a:pt x="0" y="80772"/>
                </a:lnTo>
                <a:lnTo>
                  <a:pt x="393422" y="80772"/>
                </a:lnTo>
                <a:lnTo>
                  <a:pt x="416698" y="67056"/>
                </a:lnTo>
                <a:close/>
              </a:path>
              <a:path w="472439" h="132714">
                <a:moveTo>
                  <a:pt x="472440" y="67056"/>
                </a:moveTo>
                <a:lnTo>
                  <a:pt x="365760" y="4572"/>
                </a:lnTo>
                <a:lnTo>
                  <a:pt x="359664" y="0"/>
                </a:lnTo>
                <a:lnTo>
                  <a:pt x="350520" y="3048"/>
                </a:lnTo>
                <a:lnTo>
                  <a:pt x="345948" y="9144"/>
                </a:lnTo>
                <a:lnTo>
                  <a:pt x="342900" y="16764"/>
                </a:lnTo>
                <a:lnTo>
                  <a:pt x="344424" y="25908"/>
                </a:lnTo>
                <a:lnTo>
                  <a:pt x="352044" y="28956"/>
                </a:lnTo>
                <a:lnTo>
                  <a:pt x="393422" y="53340"/>
                </a:lnTo>
                <a:lnTo>
                  <a:pt x="445008" y="53340"/>
                </a:lnTo>
                <a:lnTo>
                  <a:pt x="445008" y="83123"/>
                </a:lnTo>
                <a:lnTo>
                  <a:pt x="472440" y="67056"/>
                </a:lnTo>
                <a:close/>
              </a:path>
              <a:path w="472439" h="132714">
                <a:moveTo>
                  <a:pt x="445008" y="83123"/>
                </a:moveTo>
                <a:lnTo>
                  <a:pt x="445008" y="80772"/>
                </a:lnTo>
                <a:lnTo>
                  <a:pt x="393422" y="80772"/>
                </a:lnTo>
                <a:lnTo>
                  <a:pt x="352044" y="105156"/>
                </a:lnTo>
                <a:lnTo>
                  <a:pt x="344424" y="108204"/>
                </a:lnTo>
                <a:lnTo>
                  <a:pt x="342900" y="117348"/>
                </a:lnTo>
                <a:lnTo>
                  <a:pt x="345948" y="124968"/>
                </a:lnTo>
                <a:lnTo>
                  <a:pt x="350520" y="131064"/>
                </a:lnTo>
                <a:lnTo>
                  <a:pt x="359664" y="132588"/>
                </a:lnTo>
                <a:lnTo>
                  <a:pt x="365760" y="129540"/>
                </a:lnTo>
                <a:lnTo>
                  <a:pt x="445008" y="83123"/>
                </a:lnTo>
                <a:close/>
              </a:path>
              <a:path w="472439" h="132714">
                <a:moveTo>
                  <a:pt x="445008" y="80772"/>
                </a:moveTo>
                <a:lnTo>
                  <a:pt x="445008" y="53340"/>
                </a:lnTo>
                <a:lnTo>
                  <a:pt x="393422" y="53340"/>
                </a:lnTo>
                <a:lnTo>
                  <a:pt x="416698" y="67056"/>
                </a:lnTo>
                <a:lnTo>
                  <a:pt x="437388" y="54864"/>
                </a:lnTo>
                <a:lnTo>
                  <a:pt x="437388" y="80772"/>
                </a:lnTo>
                <a:lnTo>
                  <a:pt x="445008" y="80772"/>
                </a:lnTo>
                <a:close/>
              </a:path>
              <a:path w="472439" h="132714">
                <a:moveTo>
                  <a:pt x="437388" y="80772"/>
                </a:moveTo>
                <a:lnTo>
                  <a:pt x="437388" y="79248"/>
                </a:lnTo>
                <a:lnTo>
                  <a:pt x="416698" y="67056"/>
                </a:lnTo>
                <a:lnTo>
                  <a:pt x="393422" y="80772"/>
                </a:lnTo>
                <a:lnTo>
                  <a:pt x="437388" y="80772"/>
                </a:lnTo>
                <a:close/>
              </a:path>
              <a:path w="472439" h="132714">
                <a:moveTo>
                  <a:pt x="437388" y="79248"/>
                </a:moveTo>
                <a:lnTo>
                  <a:pt x="437388" y="54864"/>
                </a:lnTo>
                <a:lnTo>
                  <a:pt x="416698" y="67056"/>
                </a:lnTo>
                <a:lnTo>
                  <a:pt x="437388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81534" y="4920995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35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45670" y="5082540"/>
            <a:ext cx="472440" cy="132715"/>
          </a:xfrm>
          <a:custGeom>
            <a:avLst/>
            <a:gdLst/>
            <a:ahLst/>
            <a:cxnLst/>
            <a:rect l="l" t="t" r="r" b="b"/>
            <a:pathLst>
              <a:path w="472439" h="132714">
                <a:moveTo>
                  <a:pt x="416698" y="67056"/>
                </a:moveTo>
                <a:lnTo>
                  <a:pt x="393422" y="53340"/>
                </a:lnTo>
                <a:lnTo>
                  <a:pt x="0" y="53340"/>
                </a:lnTo>
                <a:lnTo>
                  <a:pt x="0" y="80772"/>
                </a:lnTo>
                <a:lnTo>
                  <a:pt x="393422" y="80772"/>
                </a:lnTo>
                <a:lnTo>
                  <a:pt x="416698" y="67056"/>
                </a:lnTo>
                <a:close/>
              </a:path>
              <a:path w="472439" h="132714">
                <a:moveTo>
                  <a:pt x="472440" y="67056"/>
                </a:moveTo>
                <a:lnTo>
                  <a:pt x="365760" y="4572"/>
                </a:lnTo>
                <a:lnTo>
                  <a:pt x="359664" y="0"/>
                </a:lnTo>
                <a:lnTo>
                  <a:pt x="350520" y="3048"/>
                </a:lnTo>
                <a:lnTo>
                  <a:pt x="345948" y="9144"/>
                </a:lnTo>
                <a:lnTo>
                  <a:pt x="342900" y="16764"/>
                </a:lnTo>
                <a:lnTo>
                  <a:pt x="344424" y="25908"/>
                </a:lnTo>
                <a:lnTo>
                  <a:pt x="352044" y="28956"/>
                </a:lnTo>
                <a:lnTo>
                  <a:pt x="393422" y="53340"/>
                </a:lnTo>
                <a:lnTo>
                  <a:pt x="445008" y="53340"/>
                </a:lnTo>
                <a:lnTo>
                  <a:pt x="445008" y="83123"/>
                </a:lnTo>
                <a:lnTo>
                  <a:pt x="472440" y="67056"/>
                </a:lnTo>
                <a:close/>
              </a:path>
              <a:path w="472439" h="132714">
                <a:moveTo>
                  <a:pt x="445008" y="83123"/>
                </a:moveTo>
                <a:lnTo>
                  <a:pt x="445008" y="80772"/>
                </a:lnTo>
                <a:lnTo>
                  <a:pt x="393422" y="80772"/>
                </a:lnTo>
                <a:lnTo>
                  <a:pt x="352044" y="105156"/>
                </a:lnTo>
                <a:lnTo>
                  <a:pt x="344424" y="108204"/>
                </a:lnTo>
                <a:lnTo>
                  <a:pt x="342900" y="117348"/>
                </a:lnTo>
                <a:lnTo>
                  <a:pt x="345948" y="124968"/>
                </a:lnTo>
                <a:lnTo>
                  <a:pt x="350520" y="131064"/>
                </a:lnTo>
                <a:lnTo>
                  <a:pt x="359664" y="132588"/>
                </a:lnTo>
                <a:lnTo>
                  <a:pt x="365760" y="129540"/>
                </a:lnTo>
                <a:lnTo>
                  <a:pt x="445008" y="83123"/>
                </a:lnTo>
                <a:close/>
              </a:path>
              <a:path w="472439" h="132714">
                <a:moveTo>
                  <a:pt x="445008" y="80772"/>
                </a:moveTo>
                <a:lnTo>
                  <a:pt x="445008" y="53340"/>
                </a:lnTo>
                <a:lnTo>
                  <a:pt x="393422" y="53340"/>
                </a:lnTo>
                <a:lnTo>
                  <a:pt x="416698" y="67056"/>
                </a:lnTo>
                <a:lnTo>
                  <a:pt x="437388" y="54864"/>
                </a:lnTo>
                <a:lnTo>
                  <a:pt x="437388" y="80772"/>
                </a:lnTo>
                <a:lnTo>
                  <a:pt x="445008" y="80772"/>
                </a:lnTo>
                <a:close/>
              </a:path>
              <a:path w="472439" h="132714">
                <a:moveTo>
                  <a:pt x="437388" y="80772"/>
                </a:moveTo>
                <a:lnTo>
                  <a:pt x="437388" y="79248"/>
                </a:lnTo>
                <a:lnTo>
                  <a:pt x="416698" y="67056"/>
                </a:lnTo>
                <a:lnTo>
                  <a:pt x="393422" y="80772"/>
                </a:lnTo>
                <a:lnTo>
                  <a:pt x="437388" y="80772"/>
                </a:lnTo>
                <a:close/>
              </a:path>
              <a:path w="472439" h="132714">
                <a:moveTo>
                  <a:pt x="437388" y="79248"/>
                </a:moveTo>
                <a:lnTo>
                  <a:pt x="437388" y="54864"/>
                </a:lnTo>
                <a:lnTo>
                  <a:pt x="416698" y="67056"/>
                </a:lnTo>
                <a:lnTo>
                  <a:pt x="437388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81534" y="5149595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35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83870" y="3712464"/>
            <a:ext cx="2886710" cy="134620"/>
          </a:xfrm>
          <a:custGeom>
            <a:avLst/>
            <a:gdLst/>
            <a:ahLst/>
            <a:cxnLst/>
            <a:rect l="l" t="t" r="r" b="b"/>
            <a:pathLst>
              <a:path w="2886710" h="134620">
                <a:moveTo>
                  <a:pt x="2829190" y="67056"/>
                </a:moveTo>
                <a:lnTo>
                  <a:pt x="2805914" y="53340"/>
                </a:lnTo>
                <a:lnTo>
                  <a:pt x="0" y="53340"/>
                </a:lnTo>
                <a:lnTo>
                  <a:pt x="0" y="80772"/>
                </a:lnTo>
                <a:lnTo>
                  <a:pt x="2805914" y="80772"/>
                </a:lnTo>
                <a:lnTo>
                  <a:pt x="2829190" y="67056"/>
                </a:lnTo>
                <a:close/>
              </a:path>
              <a:path w="2886710" h="134620">
                <a:moveTo>
                  <a:pt x="2886456" y="67056"/>
                </a:moveTo>
                <a:lnTo>
                  <a:pt x="2778252" y="4572"/>
                </a:lnTo>
                <a:lnTo>
                  <a:pt x="2772156" y="0"/>
                </a:lnTo>
                <a:lnTo>
                  <a:pt x="2763012" y="3048"/>
                </a:lnTo>
                <a:lnTo>
                  <a:pt x="2759964" y="9144"/>
                </a:lnTo>
                <a:lnTo>
                  <a:pt x="2755392" y="16764"/>
                </a:lnTo>
                <a:lnTo>
                  <a:pt x="2758440" y="25908"/>
                </a:lnTo>
                <a:lnTo>
                  <a:pt x="2764536" y="28956"/>
                </a:lnTo>
                <a:lnTo>
                  <a:pt x="2805914" y="53340"/>
                </a:lnTo>
                <a:lnTo>
                  <a:pt x="2857500" y="53340"/>
                </a:lnTo>
                <a:lnTo>
                  <a:pt x="2857500" y="83777"/>
                </a:lnTo>
                <a:lnTo>
                  <a:pt x="2886456" y="67056"/>
                </a:lnTo>
                <a:close/>
              </a:path>
              <a:path w="2886710" h="134620">
                <a:moveTo>
                  <a:pt x="2857500" y="83777"/>
                </a:moveTo>
                <a:lnTo>
                  <a:pt x="2857500" y="80772"/>
                </a:lnTo>
                <a:lnTo>
                  <a:pt x="2805914" y="80772"/>
                </a:lnTo>
                <a:lnTo>
                  <a:pt x="2764536" y="105156"/>
                </a:lnTo>
                <a:lnTo>
                  <a:pt x="2758440" y="108204"/>
                </a:lnTo>
                <a:lnTo>
                  <a:pt x="2755392" y="117348"/>
                </a:lnTo>
                <a:lnTo>
                  <a:pt x="2759964" y="124968"/>
                </a:lnTo>
                <a:lnTo>
                  <a:pt x="2763012" y="131064"/>
                </a:lnTo>
                <a:lnTo>
                  <a:pt x="2772156" y="134112"/>
                </a:lnTo>
                <a:lnTo>
                  <a:pt x="2778252" y="129540"/>
                </a:lnTo>
                <a:lnTo>
                  <a:pt x="2857500" y="83777"/>
                </a:lnTo>
                <a:close/>
              </a:path>
              <a:path w="2886710" h="134620">
                <a:moveTo>
                  <a:pt x="2857500" y="80772"/>
                </a:moveTo>
                <a:lnTo>
                  <a:pt x="2857500" y="53340"/>
                </a:lnTo>
                <a:lnTo>
                  <a:pt x="2805914" y="53340"/>
                </a:lnTo>
                <a:lnTo>
                  <a:pt x="2829190" y="67056"/>
                </a:lnTo>
                <a:lnTo>
                  <a:pt x="2849880" y="54864"/>
                </a:lnTo>
                <a:lnTo>
                  <a:pt x="2849880" y="80772"/>
                </a:lnTo>
                <a:lnTo>
                  <a:pt x="2857500" y="80772"/>
                </a:lnTo>
                <a:close/>
              </a:path>
              <a:path w="2886710" h="134620">
                <a:moveTo>
                  <a:pt x="2849880" y="80772"/>
                </a:moveTo>
                <a:lnTo>
                  <a:pt x="2849880" y="79248"/>
                </a:lnTo>
                <a:lnTo>
                  <a:pt x="2829190" y="67056"/>
                </a:lnTo>
                <a:lnTo>
                  <a:pt x="2805914" y="80772"/>
                </a:lnTo>
                <a:lnTo>
                  <a:pt x="2849880" y="80772"/>
                </a:lnTo>
                <a:close/>
              </a:path>
              <a:path w="2886710" h="134620">
                <a:moveTo>
                  <a:pt x="2849880" y="79248"/>
                </a:moveTo>
                <a:lnTo>
                  <a:pt x="2849880" y="54864"/>
                </a:lnTo>
                <a:lnTo>
                  <a:pt x="2829190" y="67056"/>
                </a:lnTo>
                <a:lnTo>
                  <a:pt x="2849880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47821" y="3779520"/>
            <a:ext cx="2441575" cy="0"/>
          </a:xfrm>
          <a:custGeom>
            <a:avLst/>
            <a:gdLst/>
            <a:ahLst/>
            <a:cxnLst/>
            <a:rect l="l" t="t" r="r" b="b"/>
            <a:pathLst>
              <a:path w="2441575">
                <a:moveTo>
                  <a:pt x="0" y="0"/>
                </a:moveTo>
                <a:lnTo>
                  <a:pt x="244144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83869" y="3777995"/>
            <a:ext cx="5105400" cy="1371600"/>
          </a:xfrm>
          <a:custGeom>
            <a:avLst/>
            <a:gdLst/>
            <a:ahLst/>
            <a:cxnLst/>
            <a:rect l="l" t="t" r="r" b="b"/>
            <a:pathLst>
              <a:path w="5105400" h="1371600">
                <a:moveTo>
                  <a:pt x="0" y="1371599"/>
                </a:moveTo>
                <a:lnTo>
                  <a:pt x="51053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37738" y="4346448"/>
            <a:ext cx="140208" cy="128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983869" y="2406395"/>
            <a:ext cx="5105400" cy="1371600"/>
          </a:xfrm>
          <a:custGeom>
            <a:avLst/>
            <a:gdLst/>
            <a:ahLst/>
            <a:cxnLst/>
            <a:rect l="l" t="t" r="r" b="b"/>
            <a:pathLst>
              <a:path w="5105400" h="1371600">
                <a:moveTo>
                  <a:pt x="0" y="0"/>
                </a:moveTo>
                <a:lnTo>
                  <a:pt x="5105399" y="13715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37738" y="3081528"/>
            <a:ext cx="140208" cy="128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26473" y="23393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63502" y="24063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31273" y="2406395"/>
            <a:ext cx="0" cy="2743200"/>
          </a:xfrm>
          <a:custGeom>
            <a:avLst/>
            <a:gdLst/>
            <a:ahLst/>
            <a:cxnLst/>
            <a:rect l="l" t="t" r="r" b="b"/>
            <a:pathLst>
              <a:path h="2743200">
                <a:moveTo>
                  <a:pt x="0" y="0"/>
                </a:moveTo>
                <a:lnTo>
                  <a:pt x="0" y="2743199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45670" y="2339340"/>
            <a:ext cx="472440" cy="132715"/>
          </a:xfrm>
          <a:custGeom>
            <a:avLst/>
            <a:gdLst/>
            <a:ahLst/>
            <a:cxnLst/>
            <a:rect l="l" t="t" r="r" b="b"/>
            <a:pathLst>
              <a:path w="472439" h="132714">
                <a:moveTo>
                  <a:pt x="416698" y="67056"/>
                </a:moveTo>
                <a:lnTo>
                  <a:pt x="393422" y="53340"/>
                </a:lnTo>
                <a:lnTo>
                  <a:pt x="0" y="53340"/>
                </a:lnTo>
                <a:lnTo>
                  <a:pt x="0" y="80772"/>
                </a:lnTo>
                <a:lnTo>
                  <a:pt x="393422" y="80772"/>
                </a:lnTo>
                <a:lnTo>
                  <a:pt x="416698" y="67056"/>
                </a:lnTo>
                <a:close/>
              </a:path>
              <a:path w="472439" h="132714">
                <a:moveTo>
                  <a:pt x="472440" y="67056"/>
                </a:moveTo>
                <a:lnTo>
                  <a:pt x="365760" y="4572"/>
                </a:lnTo>
                <a:lnTo>
                  <a:pt x="359664" y="0"/>
                </a:lnTo>
                <a:lnTo>
                  <a:pt x="350520" y="3048"/>
                </a:lnTo>
                <a:lnTo>
                  <a:pt x="345948" y="9144"/>
                </a:lnTo>
                <a:lnTo>
                  <a:pt x="342900" y="16764"/>
                </a:lnTo>
                <a:lnTo>
                  <a:pt x="344424" y="25908"/>
                </a:lnTo>
                <a:lnTo>
                  <a:pt x="352044" y="28956"/>
                </a:lnTo>
                <a:lnTo>
                  <a:pt x="393422" y="53340"/>
                </a:lnTo>
                <a:lnTo>
                  <a:pt x="445008" y="53340"/>
                </a:lnTo>
                <a:lnTo>
                  <a:pt x="445008" y="83123"/>
                </a:lnTo>
                <a:lnTo>
                  <a:pt x="472440" y="67056"/>
                </a:lnTo>
                <a:close/>
              </a:path>
              <a:path w="472439" h="132714">
                <a:moveTo>
                  <a:pt x="445008" y="83123"/>
                </a:moveTo>
                <a:lnTo>
                  <a:pt x="445008" y="80772"/>
                </a:lnTo>
                <a:lnTo>
                  <a:pt x="393422" y="80772"/>
                </a:lnTo>
                <a:lnTo>
                  <a:pt x="352044" y="105156"/>
                </a:lnTo>
                <a:lnTo>
                  <a:pt x="344424" y="108204"/>
                </a:lnTo>
                <a:lnTo>
                  <a:pt x="342900" y="117348"/>
                </a:lnTo>
                <a:lnTo>
                  <a:pt x="345948" y="124968"/>
                </a:lnTo>
                <a:lnTo>
                  <a:pt x="350520" y="131064"/>
                </a:lnTo>
                <a:lnTo>
                  <a:pt x="359664" y="132588"/>
                </a:lnTo>
                <a:lnTo>
                  <a:pt x="365760" y="129540"/>
                </a:lnTo>
                <a:lnTo>
                  <a:pt x="445008" y="83123"/>
                </a:lnTo>
                <a:close/>
              </a:path>
              <a:path w="472439" h="132714">
                <a:moveTo>
                  <a:pt x="445008" y="80772"/>
                </a:moveTo>
                <a:lnTo>
                  <a:pt x="445008" y="53340"/>
                </a:lnTo>
                <a:lnTo>
                  <a:pt x="393422" y="53340"/>
                </a:lnTo>
                <a:lnTo>
                  <a:pt x="416698" y="67056"/>
                </a:lnTo>
                <a:lnTo>
                  <a:pt x="437388" y="54864"/>
                </a:lnTo>
                <a:lnTo>
                  <a:pt x="437388" y="80772"/>
                </a:lnTo>
                <a:lnTo>
                  <a:pt x="445008" y="80772"/>
                </a:lnTo>
                <a:close/>
              </a:path>
              <a:path w="472439" h="132714">
                <a:moveTo>
                  <a:pt x="437388" y="80772"/>
                </a:moveTo>
                <a:lnTo>
                  <a:pt x="437388" y="79248"/>
                </a:lnTo>
                <a:lnTo>
                  <a:pt x="416698" y="67056"/>
                </a:lnTo>
                <a:lnTo>
                  <a:pt x="393422" y="80772"/>
                </a:lnTo>
                <a:lnTo>
                  <a:pt x="437388" y="80772"/>
                </a:lnTo>
                <a:close/>
              </a:path>
              <a:path w="472439" h="132714">
                <a:moveTo>
                  <a:pt x="437388" y="79248"/>
                </a:moveTo>
                <a:lnTo>
                  <a:pt x="437388" y="54864"/>
                </a:lnTo>
                <a:lnTo>
                  <a:pt x="416698" y="67056"/>
                </a:lnTo>
                <a:lnTo>
                  <a:pt x="437388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81534" y="2406395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335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126619" y="1720595"/>
            <a:ext cx="38100" cy="685800"/>
          </a:xfrm>
          <a:custGeom>
            <a:avLst/>
            <a:gdLst/>
            <a:ahLst/>
            <a:cxnLst/>
            <a:rect l="l" t="t" r="r" b="b"/>
            <a:pathLst>
              <a:path w="38100" h="685800">
                <a:moveTo>
                  <a:pt x="0" y="0"/>
                </a:moveTo>
                <a:lnTo>
                  <a:pt x="0" y="685799"/>
                </a:lnTo>
                <a:lnTo>
                  <a:pt x="38099" y="685799"/>
                </a:lnTo>
                <a:lnTo>
                  <a:pt x="38099" y="0"/>
                </a:lnTo>
                <a:lnTo>
                  <a:pt x="0" y="0"/>
                </a:lnTo>
                <a:close/>
              </a:path>
            </a:pathLst>
          </a:custGeom>
          <a:solidFill>
            <a:srgbClr val="9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41129" y="4745736"/>
            <a:ext cx="390525" cy="556260"/>
          </a:xfrm>
          <a:custGeom>
            <a:avLst/>
            <a:gdLst/>
            <a:ahLst/>
            <a:cxnLst/>
            <a:rect l="l" t="t" r="r" b="b"/>
            <a:pathLst>
              <a:path w="390525" h="556260">
                <a:moveTo>
                  <a:pt x="317352" y="46573"/>
                </a:moveTo>
                <a:lnTo>
                  <a:pt x="313647" y="28417"/>
                </a:lnTo>
                <a:lnTo>
                  <a:pt x="7620" y="89916"/>
                </a:lnTo>
                <a:lnTo>
                  <a:pt x="3048" y="89916"/>
                </a:lnTo>
                <a:lnTo>
                  <a:pt x="0" y="94488"/>
                </a:lnTo>
                <a:lnTo>
                  <a:pt x="0" y="556260"/>
                </a:lnTo>
                <a:lnTo>
                  <a:pt x="10668" y="556260"/>
                </a:lnTo>
                <a:lnTo>
                  <a:pt x="10668" y="108204"/>
                </a:lnTo>
                <a:lnTo>
                  <a:pt x="18288" y="99060"/>
                </a:lnTo>
                <a:lnTo>
                  <a:pt x="18288" y="106672"/>
                </a:lnTo>
                <a:lnTo>
                  <a:pt x="317352" y="46573"/>
                </a:lnTo>
                <a:close/>
              </a:path>
              <a:path w="390525" h="556260">
                <a:moveTo>
                  <a:pt x="18288" y="106672"/>
                </a:moveTo>
                <a:lnTo>
                  <a:pt x="18288" y="99060"/>
                </a:lnTo>
                <a:lnTo>
                  <a:pt x="10668" y="108204"/>
                </a:lnTo>
                <a:lnTo>
                  <a:pt x="18288" y="106672"/>
                </a:lnTo>
                <a:close/>
              </a:path>
              <a:path w="390525" h="556260">
                <a:moveTo>
                  <a:pt x="18288" y="556260"/>
                </a:moveTo>
                <a:lnTo>
                  <a:pt x="18288" y="106672"/>
                </a:lnTo>
                <a:lnTo>
                  <a:pt x="10668" y="108204"/>
                </a:lnTo>
                <a:lnTo>
                  <a:pt x="10668" y="556260"/>
                </a:lnTo>
                <a:lnTo>
                  <a:pt x="18288" y="556260"/>
                </a:lnTo>
                <a:close/>
              </a:path>
              <a:path w="390525" h="556260">
                <a:moveTo>
                  <a:pt x="390144" y="22860"/>
                </a:moveTo>
                <a:lnTo>
                  <a:pt x="307848" y="0"/>
                </a:lnTo>
                <a:lnTo>
                  <a:pt x="313647" y="28417"/>
                </a:lnTo>
                <a:lnTo>
                  <a:pt x="326136" y="25908"/>
                </a:lnTo>
                <a:lnTo>
                  <a:pt x="329184" y="44196"/>
                </a:lnTo>
                <a:lnTo>
                  <a:pt x="329184" y="69965"/>
                </a:lnTo>
                <a:lnTo>
                  <a:pt x="390144" y="22860"/>
                </a:lnTo>
                <a:close/>
              </a:path>
              <a:path w="390525" h="556260">
                <a:moveTo>
                  <a:pt x="329184" y="44196"/>
                </a:moveTo>
                <a:lnTo>
                  <a:pt x="326136" y="25908"/>
                </a:lnTo>
                <a:lnTo>
                  <a:pt x="313647" y="28417"/>
                </a:lnTo>
                <a:lnTo>
                  <a:pt x="317352" y="46573"/>
                </a:lnTo>
                <a:lnTo>
                  <a:pt x="329184" y="44196"/>
                </a:lnTo>
                <a:close/>
              </a:path>
              <a:path w="390525" h="556260">
                <a:moveTo>
                  <a:pt x="329184" y="69965"/>
                </a:moveTo>
                <a:lnTo>
                  <a:pt x="329184" y="44196"/>
                </a:lnTo>
                <a:lnTo>
                  <a:pt x="317352" y="46573"/>
                </a:lnTo>
                <a:lnTo>
                  <a:pt x="323088" y="74676"/>
                </a:lnTo>
                <a:lnTo>
                  <a:pt x="329184" y="69965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089269" y="1110995"/>
            <a:ext cx="0" cy="5410200"/>
          </a:xfrm>
          <a:custGeom>
            <a:avLst/>
            <a:gdLst/>
            <a:ahLst/>
            <a:cxnLst/>
            <a:rect l="l" t="t" r="r" b="b"/>
            <a:pathLst>
              <a:path h="5410200">
                <a:moveTo>
                  <a:pt x="0" y="0"/>
                </a:moveTo>
                <a:lnTo>
                  <a:pt x="0" y="5410199"/>
                </a:lnTo>
              </a:path>
            </a:pathLst>
          </a:custGeom>
          <a:ln w="38099">
            <a:solidFill>
              <a:srgbClr val="CC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26473" y="25679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563502" y="26349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26473" y="27965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563502" y="28635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26473" y="30251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63502" y="30921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26473" y="32537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63502" y="33207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26473" y="34823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563502" y="35493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26473" y="37109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63502" y="37779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26473" y="39395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63502" y="40065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26473" y="41681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563502" y="42351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26473" y="43967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63502" y="44637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26473" y="46253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563502" y="46923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26473" y="48539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63502" y="49209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26473" y="50825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563502" y="51495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26619" y="1720595"/>
            <a:ext cx="38100" cy="685800"/>
          </a:xfrm>
          <a:custGeom>
            <a:avLst/>
            <a:gdLst/>
            <a:ahLst/>
            <a:cxnLst/>
            <a:rect l="l" t="t" r="r" b="b"/>
            <a:pathLst>
              <a:path w="38100" h="685800">
                <a:moveTo>
                  <a:pt x="0" y="0"/>
                </a:moveTo>
                <a:lnTo>
                  <a:pt x="0" y="685799"/>
                </a:lnTo>
                <a:lnTo>
                  <a:pt x="38099" y="685799"/>
                </a:lnTo>
                <a:lnTo>
                  <a:pt x="38099" y="0"/>
                </a:lnTo>
                <a:lnTo>
                  <a:pt x="0" y="0"/>
                </a:lnTo>
                <a:close/>
              </a:path>
            </a:pathLst>
          </a:custGeom>
          <a:solidFill>
            <a:srgbClr val="9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145669" y="5149595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99"/>
                </a:lnTo>
              </a:path>
            </a:pathLst>
          </a:custGeom>
          <a:ln w="38099">
            <a:solidFill>
              <a:srgbClr val="98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918338" y="2129027"/>
            <a:ext cx="636270" cy="2992120"/>
          </a:xfrm>
          <a:custGeom>
            <a:avLst/>
            <a:gdLst/>
            <a:ahLst/>
            <a:cxnLst/>
            <a:rect l="l" t="t" r="r" b="b"/>
            <a:pathLst>
              <a:path w="636270" h="2992120">
                <a:moveTo>
                  <a:pt x="635955" y="2070548"/>
                </a:moveTo>
                <a:lnTo>
                  <a:pt x="635852" y="2020779"/>
                </a:lnTo>
                <a:lnTo>
                  <a:pt x="634270" y="1921934"/>
                </a:lnTo>
                <a:lnTo>
                  <a:pt x="632742" y="1872883"/>
                </a:lnTo>
                <a:lnTo>
                  <a:pt x="630690" y="1824094"/>
                </a:lnTo>
                <a:lnTo>
                  <a:pt x="628091" y="1775581"/>
                </a:lnTo>
                <a:lnTo>
                  <a:pt x="624921" y="1727355"/>
                </a:lnTo>
                <a:lnTo>
                  <a:pt x="621154" y="1679427"/>
                </a:lnTo>
                <a:lnTo>
                  <a:pt x="616767" y="1631811"/>
                </a:lnTo>
                <a:lnTo>
                  <a:pt x="611736" y="1584517"/>
                </a:lnTo>
                <a:lnTo>
                  <a:pt x="606037" y="1537559"/>
                </a:lnTo>
                <a:lnTo>
                  <a:pt x="599645" y="1490947"/>
                </a:lnTo>
                <a:lnTo>
                  <a:pt x="592536" y="1444694"/>
                </a:lnTo>
                <a:lnTo>
                  <a:pt x="584686" y="1398811"/>
                </a:lnTo>
                <a:lnTo>
                  <a:pt x="576072" y="1353312"/>
                </a:lnTo>
                <a:lnTo>
                  <a:pt x="565482" y="1302011"/>
                </a:lnTo>
                <a:lnTo>
                  <a:pt x="553916" y="1251203"/>
                </a:lnTo>
                <a:lnTo>
                  <a:pt x="541408" y="1200870"/>
                </a:lnTo>
                <a:lnTo>
                  <a:pt x="527994" y="1150995"/>
                </a:lnTo>
                <a:lnTo>
                  <a:pt x="513709" y="1101558"/>
                </a:lnTo>
                <a:lnTo>
                  <a:pt x="498586" y="1052543"/>
                </a:lnTo>
                <a:lnTo>
                  <a:pt x="482662" y="1003930"/>
                </a:lnTo>
                <a:lnTo>
                  <a:pt x="465970" y="955703"/>
                </a:lnTo>
                <a:lnTo>
                  <a:pt x="448546" y="907842"/>
                </a:lnTo>
                <a:lnTo>
                  <a:pt x="430425" y="860331"/>
                </a:lnTo>
                <a:lnTo>
                  <a:pt x="411641" y="813150"/>
                </a:lnTo>
                <a:lnTo>
                  <a:pt x="392230" y="766283"/>
                </a:lnTo>
                <a:lnTo>
                  <a:pt x="372226" y="719711"/>
                </a:lnTo>
                <a:lnTo>
                  <a:pt x="351664" y="673416"/>
                </a:lnTo>
                <a:lnTo>
                  <a:pt x="330579" y="627380"/>
                </a:lnTo>
                <a:lnTo>
                  <a:pt x="309006" y="581585"/>
                </a:lnTo>
                <a:lnTo>
                  <a:pt x="286980" y="536013"/>
                </a:lnTo>
                <a:lnTo>
                  <a:pt x="264535" y="490646"/>
                </a:lnTo>
                <a:lnTo>
                  <a:pt x="241707" y="445466"/>
                </a:lnTo>
                <a:lnTo>
                  <a:pt x="195039" y="355596"/>
                </a:lnTo>
                <a:lnTo>
                  <a:pt x="123032" y="221744"/>
                </a:lnTo>
                <a:lnTo>
                  <a:pt x="0" y="0"/>
                </a:lnTo>
                <a:lnTo>
                  <a:pt x="588264" y="2991612"/>
                </a:lnTo>
                <a:lnTo>
                  <a:pt x="617504" y="2578104"/>
                </a:lnTo>
                <a:lnTo>
                  <a:pt x="628458" y="2373264"/>
                </a:lnTo>
                <a:lnTo>
                  <a:pt x="633800" y="2221098"/>
                </a:lnTo>
                <a:lnTo>
                  <a:pt x="635631" y="2120532"/>
                </a:lnTo>
                <a:lnTo>
                  <a:pt x="635955" y="2070548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918337" y="2129027"/>
            <a:ext cx="636270" cy="2992120"/>
          </a:xfrm>
          <a:custGeom>
            <a:avLst/>
            <a:gdLst/>
            <a:ahLst/>
            <a:cxnLst/>
            <a:rect l="l" t="t" r="r" b="b"/>
            <a:pathLst>
              <a:path w="636270" h="2992120">
                <a:moveTo>
                  <a:pt x="0" y="0"/>
                </a:moveTo>
                <a:lnTo>
                  <a:pt x="24746" y="44298"/>
                </a:lnTo>
                <a:lnTo>
                  <a:pt x="49457" y="88604"/>
                </a:lnTo>
                <a:lnTo>
                  <a:pt x="74098" y="132935"/>
                </a:lnTo>
                <a:lnTo>
                  <a:pt x="98635" y="177309"/>
                </a:lnTo>
                <a:lnTo>
                  <a:pt x="123032" y="221744"/>
                </a:lnTo>
                <a:lnTo>
                  <a:pt x="147255" y="266258"/>
                </a:lnTo>
                <a:lnTo>
                  <a:pt x="171269" y="310870"/>
                </a:lnTo>
                <a:lnTo>
                  <a:pt x="195039" y="355596"/>
                </a:lnTo>
                <a:lnTo>
                  <a:pt x="218530" y="400456"/>
                </a:lnTo>
                <a:lnTo>
                  <a:pt x="241707" y="445466"/>
                </a:lnTo>
                <a:lnTo>
                  <a:pt x="264535" y="490646"/>
                </a:lnTo>
                <a:lnTo>
                  <a:pt x="286980" y="536013"/>
                </a:lnTo>
                <a:lnTo>
                  <a:pt x="309006" y="581585"/>
                </a:lnTo>
                <a:lnTo>
                  <a:pt x="330579" y="627380"/>
                </a:lnTo>
                <a:lnTo>
                  <a:pt x="351664" y="673416"/>
                </a:lnTo>
                <a:lnTo>
                  <a:pt x="372226" y="719711"/>
                </a:lnTo>
                <a:lnTo>
                  <a:pt x="392230" y="766283"/>
                </a:lnTo>
                <a:lnTo>
                  <a:pt x="411641" y="813150"/>
                </a:lnTo>
                <a:lnTo>
                  <a:pt x="430425" y="860331"/>
                </a:lnTo>
                <a:lnTo>
                  <a:pt x="448546" y="907842"/>
                </a:lnTo>
                <a:lnTo>
                  <a:pt x="465970" y="955703"/>
                </a:lnTo>
                <a:lnTo>
                  <a:pt x="482662" y="1003930"/>
                </a:lnTo>
                <a:lnTo>
                  <a:pt x="498586" y="1052543"/>
                </a:lnTo>
                <a:lnTo>
                  <a:pt x="513709" y="1101558"/>
                </a:lnTo>
                <a:lnTo>
                  <a:pt x="527994" y="1150995"/>
                </a:lnTo>
                <a:lnTo>
                  <a:pt x="541408" y="1200870"/>
                </a:lnTo>
                <a:lnTo>
                  <a:pt x="553916" y="1251203"/>
                </a:lnTo>
                <a:lnTo>
                  <a:pt x="565482" y="1302011"/>
                </a:lnTo>
                <a:lnTo>
                  <a:pt x="576071" y="1353311"/>
                </a:lnTo>
                <a:lnTo>
                  <a:pt x="584686" y="1398811"/>
                </a:lnTo>
                <a:lnTo>
                  <a:pt x="592536" y="1444694"/>
                </a:lnTo>
                <a:lnTo>
                  <a:pt x="599645" y="1490947"/>
                </a:lnTo>
                <a:lnTo>
                  <a:pt x="606037" y="1537559"/>
                </a:lnTo>
                <a:lnTo>
                  <a:pt x="611736" y="1584517"/>
                </a:lnTo>
                <a:lnTo>
                  <a:pt x="616767" y="1631811"/>
                </a:lnTo>
                <a:lnTo>
                  <a:pt x="621154" y="1679427"/>
                </a:lnTo>
                <a:lnTo>
                  <a:pt x="624921" y="1727355"/>
                </a:lnTo>
                <a:lnTo>
                  <a:pt x="628091" y="1775581"/>
                </a:lnTo>
                <a:lnTo>
                  <a:pt x="630690" y="1824094"/>
                </a:lnTo>
                <a:lnTo>
                  <a:pt x="632742" y="1872883"/>
                </a:lnTo>
                <a:lnTo>
                  <a:pt x="634270" y="1921934"/>
                </a:lnTo>
                <a:lnTo>
                  <a:pt x="635299" y="1971237"/>
                </a:lnTo>
                <a:lnTo>
                  <a:pt x="635852" y="2020779"/>
                </a:lnTo>
                <a:lnTo>
                  <a:pt x="635955" y="2070548"/>
                </a:lnTo>
                <a:lnTo>
                  <a:pt x="635631" y="2120532"/>
                </a:lnTo>
                <a:lnTo>
                  <a:pt x="634905" y="2170719"/>
                </a:lnTo>
                <a:lnTo>
                  <a:pt x="633800" y="2221098"/>
                </a:lnTo>
                <a:lnTo>
                  <a:pt x="632341" y="2271657"/>
                </a:lnTo>
                <a:lnTo>
                  <a:pt x="630552" y="2322382"/>
                </a:lnTo>
                <a:lnTo>
                  <a:pt x="628458" y="2373264"/>
                </a:lnTo>
                <a:lnTo>
                  <a:pt x="626081" y="2424288"/>
                </a:lnTo>
                <a:lnTo>
                  <a:pt x="623447" y="2475445"/>
                </a:lnTo>
                <a:lnTo>
                  <a:pt x="620580" y="2526720"/>
                </a:lnTo>
                <a:lnTo>
                  <a:pt x="617504" y="2578104"/>
                </a:lnTo>
                <a:lnTo>
                  <a:pt x="614242" y="2629583"/>
                </a:lnTo>
                <a:lnTo>
                  <a:pt x="610820" y="2681146"/>
                </a:lnTo>
                <a:lnTo>
                  <a:pt x="607261" y="2732781"/>
                </a:lnTo>
                <a:lnTo>
                  <a:pt x="603590" y="2784475"/>
                </a:lnTo>
                <a:lnTo>
                  <a:pt x="599830" y="2836217"/>
                </a:lnTo>
                <a:lnTo>
                  <a:pt x="596007" y="2887995"/>
                </a:lnTo>
                <a:lnTo>
                  <a:pt x="592143" y="2939797"/>
                </a:lnTo>
                <a:lnTo>
                  <a:pt x="588263" y="2991611"/>
                </a:lnTo>
              </a:path>
            </a:pathLst>
          </a:custGeom>
          <a:ln w="952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843676" y="2129027"/>
            <a:ext cx="661670" cy="2992120"/>
          </a:xfrm>
          <a:custGeom>
            <a:avLst/>
            <a:gdLst/>
            <a:ahLst/>
            <a:cxnLst/>
            <a:rect l="l" t="t" r="r" b="b"/>
            <a:pathLst>
              <a:path w="661670" h="2992120">
                <a:moveTo>
                  <a:pt x="661402" y="2991612"/>
                </a:moveTo>
                <a:lnTo>
                  <a:pt x="73138" y="0"/>
                </a:lnTo>
                <a:lnTo>
                  <a:pt x="32305" y="352236"/>
                </a:lnTo>
                <a:lnTo>
                  <a:pt x="18088" y="503482"/>
                </a:lnTo>
                <a:lnTo>
                  <a:pt x="10477" y="604475"/>
                </a:lnTo>
                <a:lnTo>
                  <a:pt x="4719" y="705631"/>
                </a:lnTo>
                <a:lnTo>
                  <a:pt x="2631" y="756278"/>
                </a:lnTo>
                <a:lnTo>
                  <a:pt x="1123" y="806975"/>
                </a:lnTo>
                <a:lnTo>
                  <a:pt x="233" y="857727"/>
                </a:lnTo>
                <a:lnTo>
                  <a:pt x="0" y="908535"/>
                </a:lnTo>
                <a:lnTo>
                  <a:pt x="461" y="959405"/>
                </a:lnTo>
                <a:lnTo>
                  <a:pt x="1656" y="1010339"/>
                </a:lnTo>
                <a:lnTo>
                  <a:pt x="3624" y="1061340"/>
                </a:lnTo>
                <a:lnTo>
                  <a:pt x="6402" y="1112412"/>
                </a:lnTo>
                <a:lnTo>
                  <a:pt x="10030" y="1163558"/>
                </a:lnTo>
                <a:lnTo>
                  <a:pt x="14546" y="1214782"/>
                </a:lnTo>
                <a:lnTo>
                  <a:pt x="19989" y="1266087"/>
                </a:lnTo>
                <a:lnTo>
                  <a:pt x="26398" y="1317476"/>
                </a:lnTo>
                <a:lnTo>
                  <a:pt x="33810" y="1368953"/>
                </a:lnTo>
                <a:lnTo>
                  <a:pt x="42265" y="1420521"/>
                </a:lnTo>
                <a:lnTo>
                  <a:pt x="51802" y="1472184"/>
                </a:lnTo>
                <a:lnTo>
                  <a:pt x="61405" y="1518939"/>
                </a:lnTo>
                <a:lnTo>
                  <a:pt x="71908" y="1565764"/>
                </a:lnTo>
                <a:lnTo>
                  <a:pt x="83282" y="1612655"/>
                </a:lnTo>
                <a:lnTo>
                  <a:pt x="95498" y="1659612"/>
                </a:lnTo>
                <a:lnTo>
                  <a:pt x="108526" y="1706631"/>
                </a:lnTo>
                <a:lnTo>
                  <a:pt x="122337" y="1753710"/>
                </a:lnTo>
                <a:lnTo>
                  <a:pt x="136903" y="1800847"/>
                </a:lnTo>
                <a:lnTo>
                  <a:pt x="152195" y="1848040"/>
                </a:lnTo>
                <a:lnTo>
                  <a:pt x="168183" y="1895287"/>
                </a:lnTo>
                <a:lnTo>
                  <a:pt x="184839" y="1942585"/>
                </a:lnTo>
                <a:lnTo>
                  <a:pt x="202133" y="1989932"/>
                </a:lnTo>
                <a:lnTo>
                  <a:pt x="220037" y="2037326"/>
                </a:lnTo>
                <a:lnTo>
                  <a:pt x="238521" y="2084764"/>
                </a:lnTo>
                <a:lnTo>
                  <a:pt x="257557" y="2132245"/>
                </a:lnTo>
                <a:lnTo>
                  <a:pt x="277114" y="2179766"/>
                </a:lnTo>
                <a:lnTo>
                  <a:pt x="317681" y="2274920"/>
                </a:lnTo>
                <a:lnTo>
                  <a:pt x="359989" y="2370208"/>
                </a:lnTo>
                <a:lnTo>
                  <a:pt x="426209" y="2513352"/>
                </a:lnTo>
                <a:lnTo>
                  <a:pt x="518428" y="2704513"/>
                </a:lnTo>
                <a:lnTo>
                  <a:pt x="661402" y="2991612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843675" y="2129027"/>
            <a:ext cx="661670" cy="2992120"/>
          </a:xfrm>
          <a:custGeom>
            <a:avLst/>
            <a:gdLst/>
            <a:ahLst/>
            <a:cxnLst/>
            <a:rect l="l" t="t" r="r" b="b"/>
            <a:pathLst>
              <a:path w="661670" h="2992120">
                <a:moveTo>
                  <a:pt x="73138" y="0"/>
                </a:moveTo>
                <a:lnTo>
                  <a:pt x="66996" y="50292"/>
                </a:lnTo>
                <a:lnTo>
                  <a:pt x="60892" y="100588"/>
                </a:lnTo>
                <a:lnTo>
                  <a:pt x="54866" y="150891"/>
                </a:lnTo>
                <a:lnTo>
                  <a:pt x="48955" y="201203"/>
                </a:lnTo>
                <a:lnTo>
                  <a:pt x="43199" y="251530"/>
                </a:lnTo>
                <a:lnTo>
                  <a:pt x="37637" y="301873"/>
                </a:lnTo>
                <a:lnTo>
                  <a:pt x="32305" y="352236"/>
                </a:lnTo>
                <a:lnTo>
                  <a:pt x="27245" y="402623"/>
                </a:lnTo>
                <a:lnTo>
                  <a:pt x="22493" y="453037"/>
                </a:lnTo>
                <a:lnTo>
                  <a:pt x="18088" y="503482"/>
                </a:lnTo>
                <a:lnTo>
                  <a:pt x="14070" y="553960"/>
                </a:lnTo>
                <a:lnTo>
                  <a:pt x="10477" y="604475"/>
                </a:lnTo>
                <a:lnTo>
                  <a:pt x="7347" y="655031"/>
                </a:lnTo>
                <a:lnTo>
                  <a:pt x="4719" y="705631"/>
                </a:lnTo>
                <a:lnTo>
                  <a:pt x="2631" y="756278"/>
                </a:lnTo>
                <a:lnTo>
                  <a:pt x="1123" y="806975"/>
                </a:lnTo>
                <a:lnTo>
                  <a:pt x="233" y="857726"/>
                </a:lnTo>
                <a:lnTo>
                  <a:pt x="0" y="908535"/>
                </a:lnTo>
                <a:lnTo>
                  <a:pt x="461" y="959405"/>
                </a:lnTo>
                <a:lnTo>
                  <a:pt x="1656" y="1010339"/>
                </a:lnTo>
                <a:lnTo>
                  <a:pt x="3624" y="1061340"/>
                </a:lnTo>
                <a:lnTo>
                  <a:pt x="6402" y="1112412"/>
                </a:lnTo>
                <a:lnTo>
                  <a:pt x="10030" y="1163558"/>
                </a:lnTo>
                <a:lnTo>
                  <a:pt x="14546" y="1214782"/>
                </a:lnTo>
                <a:lnTo>
                  <a:pt x="19989" y="1266087"/>
                </a:lnTo>
                <a:lnTo>
                  <a:pt x="26398" y="1317476"/>
                </a:lnTo>
                <a:lnTo>
                  <a:pt x="33810" y="1368953"/>
                </a:lnTo>
                <a:lnTo>
                  <a:pt x="42265" y="1420521"/>
                </a:lnTo>
                <a:lnTo>
                  <a:pt x="51802" y="1472183"/>
                </a:lnTo>
                <a:lnTo>
                  <a:pt x="61405" y="1518939"/>
                </a:lnTo>
                <a:lnTo>
                  <a:pt x="71908" y="1565764"/>
                </a:lnTo>
                <a:lnTo>
                  <a:pt x="83282" y="1612655"/>
                </a:lnTo>
                <a:lnTo>
                  <a:pt x="95498" y="1659612"/>
                </a:lnTo>
                <a:lnTo>
                  <a:pt x="108526" y="1706631"/>
                </a:lnTo>
                <a:lnTo>
                  <a:pt x="122337" y="1753710"/>
                </a:lnTo>
                <a:lnTo>
                  <a:pt x="136903" y="1800847"/>
                </a:lnTo>
                <a:lnTo>
                  <a:pt x="152195" y="1848040"/>
                </a:lnTo>
                <a:lnTo>
                  <a:pt x="168183" y="1895287"/>
                </a:lnTo>
                <a:lnTo>
                  <a:pt x="184839" y="1942585"/>
                </a:lnTo>
                <a:lnTo>
                  <a:pt x="202133" y="1989932"/>
                </a:lnTo>
                <a:lnTo>
                  <a:pt x="220037" y="2037326"/>
                </a:lnTo>
                <a:lnTo>
                  <a:pt x="238521" y="2084764"/>
                </a:lnTo>
                <a:lnTo>
                  <a:pt x="257557" y="2132245"/>
                </a:lnTo>
                <a:lnTo>
                  <a:pt x="277114" y="2179766"/>
                </a:lnTo>
                <a:lnTo>
                  <a:pt x="297166" y="2227325"/>
                </a:lnTo>
                <a:lnTo>
                  <a:pt x="317681" y="2274920"/>
                </a:lnTo>
                <a:lnTo>
                  <a:pt x="338632" y="2322549"/>
                </a:lnTo>
                <a:lnTo>
                  <a:pt x="359989" y="2370208"/>
                </a:lnTo>
                <a:lnTo>
                  <a:pt x="381724" y="2417897"/>
                </a:lnTo>
                <a:lnTo>
                  <a:pt x="403807" y="2465612"/>
                </a:lnTo>
                <a:lnTo>
                  <a:pt x="426209" y="2513352"/>
                </a:lnTo>
                <a:lnTo>
                  <a:pt x="448901" y="2561115"/>
                </a:lnTo>
                <a:lnTo>
                  <a:pt x="471854" y="2608897"/>
                </a:lnTo>
                <a:lnTo>
                  <a:pt x="495040" y="2656697"/>
                </a:lnTo>
                <a:lnTo>
                  <a:pt x="518428" y="2704513"/>
                </a:lnTo>
                <a:lnTo>
                  <a:pt x="541991" y="2752342"/>
                </a:lnTo>
                <a:lnTo>
                  <a:pt x="565699" y="2800183"/>
                </a:lnTo>
                <a:lnTo>
                  <a:pt x="589523" y="2848032"/>
                </a:lnTo>
                <a:lnTo>
                  <a:pt x="613434" y="2895888"/>
                </a:lnTo>
                <a:lnTo>
                  <a:pt x="637403" y="2943749"/>
                </a:lnTo>
                <a:lnTo>
                  <a:pt x="661402" y="2991611"/>
                </a:lnTo>
              </a:path>
            </a:pathLst>
          </a:custGeom>
          <a:ln w="952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918337" y="2130551"/>
            <a:ext cx="588645" cy="2990215"/>
          </a:xfrm>
          <a:custGeom>
            <a:avLst/>
            <a:gdLst/>
            <a:ahLst/>
            <a:cxnLst/>
            <a:rect l="l" t="t" r="r" b="b"/>
            <a:pathLst>
              <a:path w="588645" h="2990215">
                <a:moveTo>
                  <a:pt x="0" y="0"/>
                </a:moveTo>
                <a:lnTo>
                  <a:pt x="588263" y="2990087"/>
                </a:lnTo>
              </a:path>
            </a:pathLst>
          </a:custGeom>
          <a:ln w="9524">
            <a:solidFill>
              <a:srgbClr val="65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26473" y="23393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63502" y="24063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231273" y="2406395"/>
            <a:ext cx="0" cy="2743200"/>
          </a:xfrm>
          <a:custGeom>
            <a:avLst/>
            <a:gdLst/>
            <a:ahLst/>
            <a:cxnLst/>
            <a:rect l="l" t="t" r="r" b="b"/>
            <a:pathLst>
              <a:path h="2743200">
                <a:moveTo>
                  <a:pt x="0" y="0"/>
                </a:moveTo>
                <a:lnTo>
                  <a:pt x="0" y="2743199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145669" y="2787395"/>
            <a:ext cx="5943600" cy="990600"/>
          </a:xfrm>
          <a:custGeom>
            <a:avLst/>
            <a:gdLst/>
            <a:ahLst/>
            <a:cxnLst/>
            <a:rect l="l" t="t" r="r" b="b"/>
            <a:pathLst>
              <a:path w="5943600" h="990600">
                <a:moveTo>
                  <a:pt x="0" y="990599"/>
                </a:moveTo>
                <a:lnTo>
                  <a:pt x="59435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145669" y="3777995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599" y="0"/>
                </a:lnTo>
              </a:path>
            </a:pathLst>
          </a:custGeom>
          <a:ln w="19049">
            <a:solidFill>
              <a:srgbClr val="65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145669" y="2406395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599" y="0"/>
                </a:lnTo>
              </a:path>
            </a:pathLst>
          </a:custGeom>
          <a:ln w="19049">
            <a:solidFill>
              <a:srgbClr val="65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145669" y="5149595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599" y="0"/>
                </a:lnTo>
              </a:path>
            </a:pathLst>
          </a:custGeom>
          <a:ln w="19049">
            <a:solidFill>
              <a:srgbClr val="65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145669" y="2253995"/>
            <a:ext cx="838200" cy="152400"/>
          </a:xfrm>
          <a:custGeom>
            <a:avLst/>
            <a:gdLst/>
            <a:ahLst/>
            <a:cxnLst/>
            <a:rect l="l" t="t" r="r" b="b"/>
            <a:pathLst>
              <a:path w="838200" h="152400">
                <a:moveTo>
                  <a:pt x="0" y="152399"/>
                </a:moveTo>
                <a:lnTo>
                  <a:pt x="8381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364870" y="2787395"/>
            <a:ext cx="4724400" cy="2133600"/>
          </a:xfrm>
          <a:custGeom>
            <a:avLst/>
            <a:gdLst/>
            <a:ahLst/>
            <a:cxnLst/>
            <a:rect l="l" t="t" r="r" b="b"/>
            <a:pathLst>
              <a:path w="4724400" h="2133600">
                <a:moveTo>
                  <a:pt x="0" y="2133599"/>
                </a:moveTo>
                <a:lnTo>
                  <a:pt x="47243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983869" y="2253995"/>
            <a:ext cx="5105400" cy="533400"/>
          </a:xfrm>
          <a:custGeom>
            <a:avLst/>
            <a:gdLst/>
            <a:ahLst/>
            <a:cxnLst/>
            <a:rect l="l" t="t" r="r" b="b"/>
            <a:pathLst>
              <a:path w="5105400" h="533400">
                <a:moveTo>
                  <a:pt x="0" y="0"/>
                </a:moveTo>
                <a:lnTo>
                  <a:pt x="5105399" y="5333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737738" y="2471927"/>
            <a:ext cx="140208" cy="128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740786" y="3116580"/>
            <a:ext cx="137160" cy="131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813938" y="3736848"/>
            <a:ext cx="140208" cy="128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145669" y="2406395"/>
            <a:ext cx="533400" cy="2667000"/>
          </a:xfrm>
          <a:custGeom>
            <a:avLst/>
            <a:gdLst/>
            <a:ahLst/>
            <a:cxnLst/>
            <a:rect l="l" t="t" r="r" b="b"/>
            <a:pathLst>
              <a:path w="533400" h="2667000">
                <a:moveTo>
                  <a:pt x="0" y="0"/>
                </a:moveTo>
                <a:lnTo>
                  <a:pt x="533399" y="2666999"/>
                </a:lnTo>
              </a:path>
            </a:pathLst>
          </a:custGeom>
          <a:ln w="2857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593725" y="4988051"/>
            <a:ext cx="73660" cy="21590"/>
          </a:xfrm>
          <a:custGeom>
            <a:avLst/>
            <a:gdLst/>
            <a:ahLst/>
            <a:cxnLst/>
            <a:rect l="l" t="t" r="r" b="b"/>
            <a:pathLst>
              <a:path w="73660" h="21589">
                <a:moveTo>
                  <a:pt x="73151" y="0"/>
                </a:moveTo>
                <a:lnTo>
                  <a:pt x="0" y="21335"/>
                </a:lnTo>
              </a:path>
            </a:pathLst>
          </a:custGeom>
          <a:ln w="28574">
            <a:solidFill>
              <a:srgbClr val="CC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593725" y="5007863"/>
            <a:ext cx="21590" cy="73660"/>
          </a:xfrm>
          <a:custGeom>
            <a:avLst/>
            <a:gdLst/>
            <a:ahLst/>
            <a:cxnLst/>
            <a:rect l="l" t="t" r="r" b="b"/>
            <a:pathLst>
              <a:path w="21589" h="73660">
                <a:moveTo>
                  <a:pt x="0" y="0"/>
                </a:moveTo>
                <a:lnTo>
                  <a:pt x="21335" y="73151"/>
                </a:lnTo>
              </a:path>
            </a:pathLst>
          </a:custGeom>
          <a:ln w="28574">
            <a:solidFill>
              <a:srgbClr val="CC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145669" y="4920995"/>
            <a:ext cx="1219200" cy="228600"/>
          </a:xfrm>
          <a:custGeom>
            <a:avLst/>
            <a:gdLst/>
            <a:ahLst/>
            <a:cxnLst/>
            <a:rect l="l" t="t" r="r" b="b"/>
            <a:pathLst>
              <a:path w="1219200" h="228600">
                <a:moveTo>
                  <a:pt x="0" y="228599"/>
                </a:moveTo>
                <a:lnTo>
                  <a:pt x="12191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139574" y="5146548"/>
            <a:ext cx="544195" cy="158750"/>
          </a:xfrm>
          <a:custGeom>
            <a:avLst/>
            <a:gdLst/>
            <a:ahLst/>
            <a:cxnLst/>
            <a:rect l="l" t="t" r="r" b="b"/>
            <a:pathLst>
              <a:path w="544194" h="158750">
                <a:moveTo>
                  <a:pt x="81768" y="102518"/>
                </a:moveTo>
                <a:lnTo>
                  <a:pt x="76200" y="74676"/>
                </a:lnTo>
                <a:lnTo>
                  <a:pt x="0" y="132588"/>
                </a:lnTo>
                <a:lnTo>
                  <a:pt x="68580" y="151700"/>
                </a:lnTo>
                <a:lnTo>
                  <a:pt x="68580" y="105156"/>
                </a:lnTo>
                <a:lnTo>
                  <a:pt x="81768" y="102518"/>
                </a:lnTo>
                <a:close/>
              </a:path>
              <a:path w="544194" h="158750">
                <a:moveTo>
                  <a:pt x="87512" y="131239"/>
                </a:moveTo>
                <a:lnTo>
                  <a:pt x="81768" y="102518"/>
                </a:lnTo>
                <a:lnTo>
                  <a:pt x="68580" y="105156"/>
                </a:lnTo>
                <a:lnTo>
                  <a:pt x="73152" y="134112"/>
                </a:lnTo>
                <a:lnTo>
                  <a:pt x="87512" y="131239"/>
                </a:lnTo>
                <a:close/>
              </a:path>
              <a:path w="544194" h="158750">
                <a:moveTo>
                  <a:pt x="92964" y="158496"/>
                </a:moveTo>
                <a:lnTo>
                  <a:pt x="87512" y="131239"/>
                </a:lnTo>
                <a:lnTo>
                  <a:pt x="73152" y="134112"/>
                </a:lnTo>
                <a:lnTo>
                  <a:pt x="68580" y="105156"/>
                </a:lnTo>
                <a:lnTo>
                  <a:pt x="68580" y="151700"/>
                </a:lnTo>
                <a:lnTo>
                  <a:pt x="92964" y="158496"/>
                </a:lnTo>
                <a:close/>
              </a:path>
              <a:path w="544194" h="158750">
                <a:moveTo>
                  <a:pt x="463823" y="55977"/>
                </a:moveTo>
                <a:lnTo>
                  <a:pt x="458079" y="27256"/>
                </a:lnTo>
                <a:lnTo>
                  <a:pt x="81768" y="102518"/>
                </a:lnTo>
                <a:lnTo>
                  <a:pt x="87512" y="131239"/>
                </a:lnTo>
                <a:lnTo>
                  <a:pt x="463823" y="55977"/>
                </a:lnTo>
                <a:close/>
              </a:path>
              <a:path w="544194" h="158750">
                <a:moveTo>
                  <a:pt x="544068" y="24384"/>
                </a:moveTo>
                <a:lnTo>
                  <a:pt x="452628" y="0"/>
                </a:lnTo>
                <a:lnTo>
                  <a:pt x="458079" y="27256"/>
                </a:lnTo>
                <a:lnTo>
                  <a:pt x="472440" y="24384"/>
                </a:lnTo>
                <a:lnTo>
                  <a:pt x="477012" y="53340"/>
                </a:lnTo>
                <a:lnTo>
                  <a:pt x="477012" y="77755"/>
                </a:lnTo>
                <a:lnTo>
                  <a:pt x="544068" y="24384"/>
                </a:lnTo>
                <a:close/>
              </a:path>
              <a:path w="544194" h="158750">
                <a:moveTo>
                  <a:pt x="477012" y="53340"/>
                </a:moveTo>
                <a:lnTo>
                  <a:pt x="472440" y="24384"/>
                </a:lnTo>
                <a:lnTo>
                  <a:pt x="458079" y="27256"/>
                </a:lnTo>
                <a:lnTo>
                  <a:pt x="463823" y="55977"/>
                </a:lnTo>
                <a:lnTo>
                  <a:pt x="477012" y="53340"/>
                </a:lnTo>
                <a:close/>
              </a:path>
              <a:path w="544194" h="158750">
                <a:moveTo>
                  <a:pt x="477012" y="77755"/>
                </a:moveTo>
                <a:lnTo>
                  <a:pt x="477012" y="53340"/>
                </a:lnTo>
                <a:lnTo>
                  <a:pt x="463823" y="55977"/>
                </a:lnTo>
                <a:lnTo>
                  <a:pt x="469392" y="83820"/>
                </a:lnTo>
                <a:lnTo>
                  <a:pt x="477012" y="77755"/>
                </a:lnTo>
                <a:close/>
              </a:path>
            </a:pathLst>
          </a:custGeom>
          <a:solidFill>
            <a:srgbClr val="F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836994" y="5004244"/>
            <a:ext cx="84581" cy="1565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805562" y="2289047"/>
            <a:ext cx="34925" cy="117475"/>
          </a:xfrm>
          <a:custGeom>
            <a:avLst/>
            <a:gdLst/>
            <a:ahLst/>
            <a:cxnLst/>
            <a:rect l="l" t="t" r="r" b="b"/>
            <a:pathLst>
              <a:path w="34925" h="117475">
                <a:moveTo>
                  <a:pt x="0" y="0"/>
                </a:moveTo>
                <a:lnTo>
                  <a:pt x="33242" y="48125"/>
                </a:lnTo>
                <a:lnTo>
                  <a:pt x="34670" y="72580"/>
                </a:lnTo>
                <a:lnTo>
                  <a:pt x="28670" y="96178"/>
                </a:lnTo>
                <a:lnTo>
                  <a:pt x="15239" y="117347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631569" y="3541776"/>
            <a:ext cx="49530" cy="231775"/>
          </a:xfrm>
          <a:custGeom>
            <a:avLst/>
            <a:gdLst/>
            <a:ahLst/>
            <a:cxnLst/>
            <a:rect l="l" t="t" r="r" b="b"/>
            <a:pathLst>
              <a:path w="49529" h="231775">
                <a:moveTo>
                  <a:pt x="0" y="0"/>
                </a:moveTo>
                <a:lnTo>
                  <a:pt x="27241" y="39052"/>
                </a:lnTo>
                <a:lnTo>
                  <a:pt x="44195" y="88391"/>
                </a:lnTo>
                <a:lnTo>
                  <a:pt x="49363" y="131349"/>
                </a:lnTo>
                <a:lnTo>
                  <a:pt x="46672" y="171449"/>
                </a:lnTo>
                <a:lnTo>
                  <a:pt x="36266" y="205835"/>
                </a:lnTo>
                <a:lnTo>
                  <a:pt x="18287" y="231647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3712348" y="3423918"/>
            <a:ext cx="284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r>
              <a:rPr sz="1800" b="1" spc="-7" baseline="-23148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1800" baseline="-23148">
              <a:latin typeface="Arial"/>
              <a:cs typeface="Arial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2145670" y="3832860"/>
            <a:ext cx="304800" cy="119380"/>
          </a:xfrm>
          <a:custGeom>
            <a:avLst/>
            <a:gdLst/>
            <a:ahLst/>
            <a:cxnLst/>
            <a:rect l="l" t="t" r="r" b="b"/>
            <a:pathLst>
              <a:path w="304800" h="119379">
                <a:moveTo>
                  <a:pt x="79847" y="63378"/>
                </a:moveTo>
                <a:lnTo>
                  <a:pt x="73152" y="35052"/>
                </a:lnTo>
                <a:lnTo>
                  <a:pt x="0" y="97536"/>
                </a:lnTo>
                <a:lnTo>
                  <a:pt x="65532" y="112576"/>
                </a:lnTo>
                <a:lnTo>
                  <a:pt x="65532" y="67056"/>
                </a:lnTo>
                <a:lnTo>
                  <a:pt x="79847" y="63378"/>
                </a:lnTo>
                <a:close/>
              </a:path>
              <a:path w="304800" h="119379">
                <a:moveTo>
                  <a:pt x="86396" y="91085"/>
                </a:moveTo>
                <a:lnTo>
                  <a:pt x="79847" y="63378"/>
                </a:lnTo>
                <a:lnTo>
                  <a:pt x="65532" y="67056"/>
                </a:lnTo>
                <a:lnTo>
                  <a:pt x="73152" y="94488"/>
                </a:lnTo>
                <a:lnTo>
                  <a:pt x="86396" y="91085"/>
                </a:lnTo>
                <a:close/>
              </a:path>
              <a:path w="304800" h="119379">
                <a:moveTo>
                  <a:pt x="92964" y="118872"/>
                </a:moveTo>
                <a:lnTo>
                  <a:pt x="86396" y="91085"/>
                </a:lnTo>
                <a:lnTo>
                  <a:pt x="73152" y="94488"/>
                </a:lnTo>
                <a:lnTo>
                  <a:pt x="65532" y="67056"/>
                </a:lnTo>
                <a:lnTo>
                  <a:pt x="65532" y="112576"/>
                </a:lnTo>
                <a:lnTo>
                  <a:pt x="92964" y="118872"/>
                </a:lnTo>
                <a:close/>
              </a:path>
              <a:path w="304800" h="119379">
                <a:moveTo>
                  <a:pt x="224952" y="55493"/>
                </a:moveTo>
                <a:lnTo>
                  <a:pt x="218403" y="27786"/>
                </a:lnTo>
                <a:lnTo>
                  <a:pt x="79847" y="63378"/>
                </a:lnTo>
                <a:lnTo>
                  <a:pt x="86396" y="91085"/>
                </a:lnTo>
                <a:lnTo>
                  <a:pt x="224952" y="55493"/>
                </a:lnTo>
                <a:close/>
              </a:path>
              <a:path w="304800" h="119379">
                <a:moveTo>
                  <a:pt x="304800" y="21336"/>
                </a:moveTo>
                <a:lnTo>
                  <a:pt x="211836" y="0"/>
                </a:lnTo>
                <a:lnTo>
                  <a:pt x="218403" y="27786"/>
                </a:lnTo>
                <a:lnTo>
                  <a:pt x="231648" y="24384"/>
                </a:lnTo>
                <a:lnTo>
                  <a:pt x="239268" y="51816"/>
                </a:lnTo>
                <a:lnTo>
                  <a:pt x="239268" y="77311"/>
                </a:lnTo>
                <a:lnTo>
                  <a:pt x="304800" y="21336"/>
                </a:lnTo>
                <a:close/>
              </a:path>
              <a:path w="304800" h="119379">
                <a:moveTo>
                  <a:pt x="239268" y="51816"/>
                </a:moveTo>
                <a:lnTo>
                  <a:pt x="231648" y="24384"/>
                </a:lnTo>
                <a:lnTo>
                  <a:pt x="218403" y="27786"/>
                </a:lnTo>
                <a:lnTo>
                  <a:pt x="224952" y="55493"/>
                </a:lnTo>
                <a:lnTo>
                  <a:pt x="239268" y="51816"/>
                </a:lnTo>
                <a:close/>
              </a:path>
              <a:path w="304800" h="119379">
                <a:moveTo>
                  <a:pt x="239268" y="77311"/>
                </a:moveTo>
                <a:lnTo>
                  <a:pt x="239268" y="51816"/>
                </a:lnTo>
                <a:lnTo>
                  <a:pt x="224952" y="55493"/>
                </a:lnTo>
                <a:lnTo>
                  <a:pt x="231648" y="83820"/>
                </a:lnTo>
                <a:lnTo>
                  <a:pt x="239268" y="77311"/>
                </a:lnTo>
                <a:close/>
              </a:path>
            </a:pathLst>
          </a:custGeom>
          <a:solidFill>
            <a:srgbClr val="F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224662" y="4878324"/>
            <a:ext cx="138684" cy="1280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462662" y="2287524"/>
            <a:ext cx="138684" cy="1280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540386" y="3649979"/>
            <a:ext cx="137160" cy="131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41129" y="4745736"/>
            <a:ext cx="390525" cy="556260"/>
          </a:xfrm>
          <a:custGeom>
            <a:avLst/>
            <a:gdLst/>
            <a:ahLst/>
            <a:cxnLst/>
            <a:rect l="l" t="t" r="r" b="b"/>
            <a:pathLst>
              <a:path w="390525" h="556260">
                <a:moveTo>
                  <a:pt x="317352" y="46573"/>
                </a:moveTo>
                <a:lnTo>
                  <a:pt x="313647" y="28417"/>
                </a:lnTo>
                <a:lnTo>
                  <a:pt x="7620" y="89916"/>
                </a:lnTo>
                <a:lnTo>
                  <a:pt x="3048" y="89916"/>
                </a:lnTo>
                <a:lnTo>
                  <a:pt x="0" y="94488"/>
                </a:lnTo>
                <a:lnTo>
                  <a:pt x="0" y="556260"/>
                </a:lnTo>
                <a:lnTo>
                  <a:pt x="10668" y="556260"/>
                </a:lnTo>
                <a:lnTo>
                  <a:pt x="10668" y="108204"/>
                </a:lnTo>
                <a:lnTo>
                  <a:pt x="18288" y="99060"/>
                </a:lnTo>
                <a:lnTo>
                  <a:pt x="18288" y="106672"/>
                </a:lnTo>
                <a:lnTo>
                  <a:pt x="317352" y="46573"/>
                </a:lnTo>
                <a:close/>
              </a:path>
              <a:path w="390525" h="556260">
                <a:moveTo>
                  <a:pt x="18288" y="106672"/>
                </a:moveTo>
                <a:lnTo>
                  <a:pt x="18288" y="99060"/>
                </a:lnTo>
                <a:lnTo>
                  <a:pt x="10668" y="108204"/>
                </a:lnTo>
                <a:lnTo>
                  <a:pt x="18288" y="106672"/>
                </a:lnTo>
                <a:close/>
              </a:path>
              <a:path w="390525" h="556260">
                <a:moveTo>
                  <a:pt x="18288" y="556260"/>
                </a:moveTo>
                <a:lnTo>
                  <a:pt x="18288" y="106672"/>
                </a:lnTo>
                <a:lnTo>
                  <a:pt x="10668" y="108204"/>
                </a:lnTo>
                <a:lnTo>
                  <a:pt x="10668" y="556260"/>
                </a:lnTo>
                <a:lnTo>
                  <a:pt x="18288" y="556260"/>
                </a:lnTo>
                <a:close/>
              </a:path>
              <a:path w="390525" h="556260">
                <a:moveTo>
                  <a:pt x="390144" y="22860"/>
                </a:moveTo>
                <a:lnTo>
                  <a:pt x="307848" y="0"/>
                </a:lnTo>
                <a:lnTo>
                  <a:pt x="313647" y="28417"/>
                </a:lnTo>
                <a:lnTo>
                  <a:pt x="326136" y="25908"/>
                </a:lnTo>
                <a:lnTo>
                  <a:pt x="329184" y="44196"/>
                </a:lnTo>
                <a:lnTo>
                  <a:pt x="329184" y="69965"/>
                </a:lnTo>
                <a:lnTo>
                  <a:pt x="390144" y="22860"/>
                </a:lnTo>
                <a:close/>
              </a:path>
              <a:path w="390525" h="556260">
                <a:moveTo>
                  <a:pt x="329184" y="44196"/>
                </a:moveTo>
                <a:lnTo>
                  <a:pt x="326136" y="25908"/>
                </a:lnTo>
                <a:lnTo>
                  <a:pt x="313647" y="28417"/>
                </a:lnTo>
                <a:lnTo>
                  <a:pt x="317352" y="46573"/>
                </a:lnTo>
                <a:lnTo>
                  <a:pt x="329184" y="44196"/>
                </a:lnTo>
                <a:close/>
              </a:path>
              <a:path w="390525" h="556260">
                <a:moveTo>
                  <a:pt x="329184" y="69965"/>
                </a:moveTo>
                <a:lnTo>
                  <a:pt x="329184" y="44196"/>
                </a:lnTo>
                <a:lnTo>
                  <a:pt x="317352" y="46573"/>
                </a:lnTo>
                <a:lnTo>
                  <a:pt x="323088" y="74676"/>
                </a:lnTo>
                <a:lnTo>
                  <a:pt x="329184" y="69965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660781" y="4824983"/>
            <a:ext cx="144780" cy="45720"/>
          </a:xfrm>
          <a:custGeom>
            <a:avLst/>
            <a:gdLst/>
            <a:ahLst/>
            <a:cxnLst/>
            <a:rect l="l" t="t" r="r" b="b"/>
            <a:pathLst>
              <a:path w="144780" h="45720">
                <a:moveTo>
                  <a:pt x="144779" y="0"/>
                </a:moveTo>
                <a:lnTo>
                  <a:pt x="0" y="45719"/>
                </a:lnTo>
              </a:path>
            </a:pathLst>
          </a:custGeom>
          <a:ln w="28574">
            <a:solidFill>
              <a:srgbClr val="CC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659258" y="4869179"/>
            <a:ext cx="45720" cy="144780"/>
          </a:xfrm>
          <a:custGeom>
            <a:avLst/>
            <a:gdLst/>
            <a:ahLst/>
            <a:cxnLst/>
            <a:rect l="l" t="t" r="r" b="b"/>
            <a:pathLst>
              <a:path w="45719" h="144779">
                <a:moveTo>
                  <a:pt x="0" y="0"/>
                </a:moveTo>
                <a:lnTo>
                  <a:pt x="45719" y="144779"/>
                </a:lnTo>
              </a:path>
            </a:pathLst>
          </a:custGeom>
          <a:ln w="28574">
            <a:solidFill>
              <a:srgbClr val="CC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26473" y="25679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563502" y="26349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26473" y="27965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563502" y="28635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26473" y="30251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563502" y="30921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26473" y="32537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563502" y="33207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26473" y="34823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563502" y="35493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26473" y="37109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563502" y="37779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26473" y="39395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563502" y="40065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26473" y="41681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563502" y="42351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26473" y="43967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563502" y="44637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26473" y="46253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563502" y="46923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26473" y="48539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563502" y="49209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26473" y="50825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563502" y="51495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145669" y="1720595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99"/>
                </a:lnTo>
              </a:path>
            </a:pathLst>
          </a:custGeom>
          <a:ln w="38099">
            <a:solidFill>
              <a:srgbClr val="98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145669" y="5149595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99"/>
                </a:lnTo>
              </a:path>
            </a:pathLst>
          </a:custGeom>
          <a:ln w="38099">
            <a:solidFill>
              <a:srgbClr val="98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932054" y="1914144"/>
            <a:ext cx="727075" cy="2964180"/>
          </a:xfrm>
          <a:custGeom>
            <a:avLst/>
            <a:gdLst/>
            <a:ahLst/>
            <a:cxnLst/>
            <a:rect l="l" t="t" r="r" b="b"/>
            <a:pathLst>
              <a:path w="727075" h="2964179">
                <a:moveTo>
                  <a:pt x="726683" y="2325823"/>
                </a:moveTo>
                <a:lnTo>
                  <a:pt x="726097" y="2221214"/>
                </a:lnTo>
                <a:lnTo>
                  <a:pt x="724090" y="2117407"/>
                </a:lnTo>
                <a:lnTo>
                  <a:pt x="720458" y="2014511"/>
                </a:lnTo>
                <a:lnTo>
                  <a:pt x="714997" y="1912634"/>
                </a:lnTo>
                <a:lnTo>
                  <a:pt x="711517" y="1862113"/>
                </a:lnTo>
                <a:lnTo>
                  <a:pt x="707504" y="1811888"/>
                </a:lnTo>
                <a:lnTo>
                  <a:pt x="702933" y="1761972"/>
                </a:lnTo>
                <a:lnTo>
                  <a:pt x="697777" y="1712380"/>
                </a:lnTo>
                <a:lnTo>
                  <a:pt x="692012" y="1663125"/>
                </a:lnTo>
                <a:lnTo>
                  <a:pt x="685612" y="1614221"/>
                </a:lnTo>
                <a:lnTo>
                  <a:pt x="678552" y="1565681"/>
                </a:lnTo>
                <a:lnTo>
                  <a:pt x="670807" y="1517520"/>
                </a:lnTo>
                <a:lnTo>
                  <a:pt x="662350" y="1469750"/>
                </a:lnTo>
                <a:lnTo>
                  <a:pt x="653157" y="1422385"/>
                </a:lnTo>
                <a:lnTo>
                  <a:pt x="643202" y="1375440"/>
                </a:lnTo>
                <a:lnTo>
                  <a:pt x="632460" y="1328928"/>
                </a:lnTo>
                <a:lnTo>
                  <a:pt x="619679" y="1278116"/>
                </a:lnTo>
                <a:lnTo>
                  <a:pt x="605953" y="1227829"/>
                </a:lnTo>
                <a:lnTo>
                  <a:pt x="591315" y="1178049"/>
                </a:lnTo>
                <a:lnTo>
                  <a:pt x="575799" y="1128756"/>
                </a:lnTo>
                <a:lnTo>
                  <a:pt x="559437" y="1079931"/>
                </a:lnTo>
                <a:lnTo>
                  <a:pt x="542264" y="1031557"/>
                </a:lnTo>
                <a:lnTo>
                  <a:pt x="524313" y="983613"/>
                </a:lnTo>
                <a:lnTo>
                  <a:pt x="505617" y="936082"/>
                </a:lnTo>
                <a:lnTo>
                  <a:pt x="486209" y="888945"/>
                </a:lnTo>
                <a:lnTo>
                  <a:pt x="466122" y="842182"/>
                </a:lnTo>
                <a:lnTo>
                  <a:pt x="445391" y="795776"/>
                </a:lnTo>
                <a:lnTo>
                  <a:pt x="424049" y="749707"/>
                </a:lnTo>
                <a:lnTo>
                  <a:pt x="402128" y="703957"/>
                </a:lnTo>
                <a:lnTo>
                  <a:pt x="379663" y="658507"/>
                </a:lnTo>
                <a:lnTo>
                  <a:pt x="356686" y="613338"/>
                </a:lnTo>
                <a:lnTo>
                  <a:pt x="333231" y="568431"/>
                </a:lnTo>
                <a:lnTo>
                  <a:pt x="309331" y="523769"/>
                </a:lnTo>
                <a:lnTo>
                  <a:pt x="285021" y="479331"/>
                </a:lnTo>
                <a:lnTo>
                  <a:pt x="260332" y="435099"/>
                </a:lnTo>
                <a:lnTo>
                  <a:pt x="235298" y="391055"/>
                </a:lnTo>
                <a:lnTo>
                  <a:pt x="184332" y="303454"/>
                </a:lnTo>
                <a:lnTo>
                  <a:pt x="132387" y="216378"/>
                </a:lnTo>
                <a:lnTo>
                  <a:pt x="0" y="0"/>
                </a:lnTo>
                <a:lnTo>
                  <a:pt x="711708" y="2964180"/>
                </a:lnTo>
                <a:lnTo>
                  <a:pt x="724400" y="2537007"/>
                </a:lnTo>
                <a:lnTo>
                  <a:pt x="726683" y="2325823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932053" y="1914144"/>
            <a:ext cx="727075" cy="2964180"/>
          </a:xfrm>
          <a:custGeom>
            <a:avLst/>
            <a:gdLst/>
            <a:ahLst/>
            <a:cxnLst/>
            <a:rect l="l" t="t" r="r" b="b"/>
            <a:pathLst>
              <a:path w="727075" h="2964179">
                <a:moveTo>
                  <a:pt x="0" y="0"/>
                </a:moveTo>
                <a:lnTo>
                  <a:pt x="26632" y="43200"/>
                </a:lnTo>
                <a:lnTo>
                  <a:pt x="53221" y="86420"/>
                </a:lnTo>
                <a:lnTo>
                  <a:pt x="79732" y="129676"/>
                </a:lnTo>
                <a:lnTo>
                  <a:pt x="106131" y="172990"/>
                </a:lnTo>
                <a:lnTo>
                  <a:pt x="132387" y="216378"/>
                </a:lnTo>
                <a:lnTo>
                  <a:pt x="158465" y="259859"/>
                </a:lnTo>
                <a:lnTo>
                  <a:pt x="184332" y="303454"/>
                </a:lnTo>
                <a:lnTo>
                  <a:pt x="209954" y="347179"/>
                </a:lnTo>
                <a:lnTo>
                  <a:pt x="235298" y="391055"/>
                </a:lnTo>
                <a:lnTo>
                  <a:pt x="260332" y="435099"/>
                </a:lnTo>
                <a:lnTo>
                  <a:pt x="285020" y="479331"/>
                </a:lnTo>
                <a:lnTo>
                  <a:pt x="309331" y="523769"/>
                </a:lnTo>
                <a:lnTo>
                  <a:pt x="333231" y="568431"/>
                </a:lnTo>
                <a:lnTo>
                  <a:pt x="356686" y="613338"/>
                </a:lnTo>
                <a:lnTo>
                  <a:pt x="379663" y="658507"/>
                </a:lnTo>
                <a:lnTo>
                  <a:pt x="402128" y="703957"/>
                </a:lnTo>
                <a:lnTo>
                  <a:pt x="424049" y="749707"/>
                </a:lnTo>
                <a:lnTo>
                  <a:pt x="445391" y="795776"/>
                </a:lnTo>
                <a:lnTo>
                  <a:pt x="466122" y="842182"/>
                </a:lnTo>
                <a:lnTo>
                  <a:pt x="486209" y="888945"/>
                </a:lnTo>
                <a:lnTo>
                  <a:pt x="505616" y="936082"/>
                </a:lnTo>
                <a:lnTo>
                  <a:pt x="524313" y="983613"/>
                </a:lnTo>
                <a:lnTo>
                  <a:pt x="542264" y="1031556"/>
                </a:lnTo>
                <a:lnTo>
                  <a:pt x="559437" y="1079931"/>
                </a:lnTo>
                <a:lnTo>
                  <a:pt x="575799" y="1128756"/>
                </a:lnTo>
                <a:lnTo>
                  <a:pt x="591315" y="1178049"/>
                </a:lnTo>
                <a:lnTo>
                  <a:pt x="605953" y="1227829"/>
                </a:lnTo>
                <a:lnTo>
                  <a:pt x="619679" y="1278116"/>
                </a:lnTo>
                <a:lnTo>
                  <a:pt x="632459" y="1328927"/>
                </a:lnTo>
                <a:lnTo>
                  <a:pt x="643202" y="1375440"/>
                </a:lnTo>
                <a:lnTo>
                  <a:pt x="653157" y="1422385"/>
                </a:lnTo>
                <a:lnTo>
                  <a:pt x="662350" y="1469750"/>
                </a:lnTo>
                <a:lnTo>
                  <a:pt x="670807" y="1517519"/>
                </a:lnTo>
                <a:lnTo>
                  <a:pt x="678552" y="1565681"/>
                </a:lnTo>
                <a:lnTo>
                  <a:pt x="685612" y="1614221"/>
                </a:lnTo>
                <a:lnTo>
                  <a:pt x="692012" y="1663125"/>
                </a:lnTo>
                <a:lnTo>
                  <a:pt x="697777" y="1712380"/>
                </a:lnTo>
                <a:lnTo>
                  <a:pt x="702933" y="1761972"/>
                </a:lnTo>
                <a:lnTo>
                  <a:pt x="707504" y="1811888"/>
                </a:lnTo>
                <a:lnTo>
                  <a:pt x="711517" y="1862113"/>
                </a:lnTo>
                <a:lnTo>
                  <a:pt x="714997" y="1912634"/>
                </a:lnTo>
                <a:lnTo>
                  <a:pt x="717968" y="1963438"/>
                </a:lnTo>
                <a:lnTo>
                  <a:pt x="720457" y="2014511"/>
                </a:lnTo>
                <a:lnTo>
                  <a:pt x="722490" y="2065838"/>
                </a:lnTo>
                <a:lnTo>
                  <a:pt x="724090" y="2117407"/>
                </a:lnTo>
                <a:lnTo>
                  <a:pt x="725284" y="2169204"/>
                </a:lnTo>
                <a:lnTo>
                  <a:pt x="726097" y="2221214"/>
                </a:lnTo>
                <a:lnTo>
                  <a:pt x="726555" y="2273425"/>
                </a:lnTo>
                <a:lnTo>
                  <a:pt x="726683" y="2325823"/>
                </a:lnTo>
                <a:lnTo>
                  <a:pt x="726505" y="2378394"/>
                </a:lnTo>
                <a:lnTo>
                  <a:pt x="726049" y="2431124"/>
                </a:lnTo>
                <a:lnTo>
                  <a:pt x="725339" y="2483999"/>
                </a:lnTo>
                <a:lnTo>
                  <a:pt x="724400" y="2537007"/>
                </a:lnTo>
                <a:lnTo>
                  <a:pt x="723257" y="2590133"/>
                </a:lnTo>
                <a:lnTo>
                  <a:pt x="721938" y="2643364"/>
                </a:lnTo>
                <a:lnTo>
                  <a:pt x="720465" y="2696685"/>
                </a:lnTo>
                <a:lnTo>
                  <a:pt x="718866" y="2750084"/>
                </a:lnTo>
                <a:lnTo>
                  <a:pt x="717165" y="2803547"/>
                </a:lnTo>
                <a:lnTo>
                  <a:pt x="715388" y="2857059"/>
                </a:lnTo>
                <a:lnTo>
                  <a:pt x="713561" y="2910608"/>
                </a:lnTo>
                <a:lnTo>
                  <a:pt x="711707" y="2964179"/>
                </a:lnTo>
              </a:path>
            </a:pathLst>
          </a:custGeom>
          <a:ln w="952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892499" y="1914144"/>
            <a:ext cx="751840" cy="2964180"/>
          </a:xfrm>
          <a:custGeom>
            <a:avLst/>
            <a:gdLst/>
            <a:ahLst/>
            <a:cxnLst/>
            <a:rect l="l" t="t" r="r" b="b"/>
            <a:pathLst>
              <a:path w="751839" h="2964179">
                <a:moveTo>
                  <a:pt x="751262" y="2964180"/>
                </a:moveTo>
                <a:lnTo>
                  <a:pt x="39554" y="0"/>
                </a:lnTo>
                <a:lnTo>
                  <a:pt x="16363" y="303515"/>
                </a:lnTo>
                <a:lnTo>
                  <a:pt x="7400" y="455253"/>
                </a:lnTo>
                <a:lnTo>
                  <a:pt x="3114" y="556438"/>
                </a:lnTo>
                <a:lnTo>
                  <a:pt x="544" y="657662"/>
                </a:lnTo>
                <a:lnTo>
                  <a:pt x="0" y="708294"/>
                </a:lnTo>
                <a:lnTo>
                  <a:pt x="1" y="758940"/>
                </a:lnTo>
                <a:lnTo>
                  <a:pt x="588" y="809605"/>
                </a:lnTo>
                <a:lnTo>
                  <a:pt x="1798" y="860288"/>
                </a:lnTo>
                <a:lnTo>
                  <a:pt x="3671" y="910992"/>
                </a:lnTo>
                <a:lnTo>
                  <a:pt x="6246" y="961719"/>
                </a:lnTo>
                <a:lnTo>
                  <a:pt x="9562" y="1012471"/>
                </a:lnTo>
                <a:lnTo>
                  <a:pt x="13658" y="1063249"/>
                </a:lnTo>
                <a:lnTo>
                  <a:pt x="18573" y="1114056"/>
                </a:lnTo>
                <a:lnTo>
                  <a:pt x="24345" y="1164893"/>
                </a:lnTo>
                <a:lnTo>
                  <a:pt x="31014" y="1215763"/>
                </a:lnTo>
                <a:lnTo>
                  <a:pt x="38619" y="1266666"/>
                </a:lnTo>
                <a:lnTo>
                  <a:pt x="47199" y="1317606"/>
                </a:lnTo>
                <a:lnTo>
                  <a:pt x="56793" y="1368583"/>
                </a:lnTo>
                <a:lnTo>
                  <a:pt x="67439" y="1419601"/>
                </a:lnTo>
                <a:lnTo>
                  <a:pt x="79178" y="1470660"/>
                </a:lnTo>
                <a:lnTo>
                  <a:pt x="90777" y="1516969"/>
                </a:lnTo>
                <a:lnTo>
                  <a:pt x="103268" y="1563312"/>
                </a:lnTo>
                <a:lnTo>
                  <a:pt x="116621" y="1609690"/>
                </a:lnTo>
                <a:lnTo>
                  <a:pt x="130809" y="1656099"/>
                </a:lnTo>
                <a:lnTo>
                  <a:pt x="145803" y="1702540"/>
                </a:lnTo>
                <a:lnTo>
                  <a:pt x="161574" y="1749011"/>
                </a:lnTo>
                <a:lnTo>
                  <a:pt x="178094" y="1795511"/>
                </a:lnTo>
                <a:lnTo>
                  <a:pt x="195335" y="1842039"/>
                </a:lnTo>
                <a:lnTo>
                  <a:pt x="213268" y="1888594"/>
                </a:lnTo>
                <a:lnTo>
                  <a:pt x="231864" y="1935174"/>
                </a:lnTo>
                <a:lnTo>
                  <a:pt x="251096" y="1981779"/>
                </a:lnTo>
                <a:lnTo>
                  <a:pt x="270934" y="2028408"/>
                </a:lnTo>
                <a:lnTo>
                  <a:pt x="291350" y="2075059"/>
                </a:lnTo>
                <a:lnTo>
                  <a:pt x="312316" y="2121731"/>
                </a:lnTo>
                <a:lnTo>
                  <a:pt x="333804" y="2168423"/>
                </a:lnTo>
                <a:lnTo>
                  <a:pt x="378228" y="2261862"/>
                </a:lnTo>
                <a:lnTo>
                  <a:pt x="424396" y="2355369"/>
                </a:lnTo>
                <a:lnTo>
                  <a:pt x="472080" y="2448934"/>
                </a:lnTo>
                <a:lnTo>
                  <a:pt x="545950" y="2589371"/>
                </a:lnTo>
                <a:lnTo>
                  <a:pt x="751262" y="296418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892499" y="1914144"/>
            <a:ext cx="751840" cy="2964180"/>
          </a:xfrm>
          <a:custGeom>
            <a:avLst/>
            <a:gdLst/>
            <a:ahLst/>
            <a:cxnLst/>
            <a:rect l="l" t="t" r="r" b="b"/>
            <a:pathLst>
              <a:path w="751839" h="2964179">
                <a:moveTo>
                  <a:pt x="39554" y="0"/>
                </a:moveTo>
                <a:lnTo>
                  <a:pt x="35461" y="50602"/>
                </a:lnTo>
                <a:lnTo>
                  <a:pt x="31408" y="101195"/>
                </a:lnTo>
                <a:lnTo>
                  <a:pt x="27432" y="151781"/>
                </a:lnTo>
                <a:lnTo>
                  <a:pt x="23573" y="202362"/>
                </a:lnTo>
                <a:lnTo>
                  <a:pt x="19871" y="252939"/>
                </a:lnTo>
                <a:lnTo>
                  <a:pt x="16363" y="303515"/>
                </a:lnTo>
                <a:lnTo>
                  <a:pt x="13089" y="354091"/>
                </a:lnTo>
                <a:lnTo>
                  <a:pt x="10089" y="404670"/>
                </a:lnTo>
                <a:lnTo>
                  <a:pt x="7400" y="455253"/>
                </a:lnTo>
                <a:lnTo>
                  <a:pt x="5062" y="505841"/>
                </a:lnTo>
                <a:lnTo>
                  <a:pt x="3114" y="556438"/>
                </a:lnTo>
                <a:lnTo>
                  <a:pt x="1595" y="607044"/>
                </a:lnTo>
                <a:lnTo>
                  <a:pt x="544" y="657662"/>
                </a:lnTo>
                <a:lnTo>
                  <a:pt x="0" y="708294"/>
                </a:lnTo>
                <a:lnTo>
                  <a:pt x="1" y="758940"/>
                </a:lnTo>
                <a:lnTo>
                  <a:pt x="588" y="809604"/>
                </a:lnTo>
                <a:lnTo>
                  <a:pt x="1798" y="860288"/>
                </a:lnTo>
                <a:lnTo>
                  <a:pt x="3671" y="910992"/>
                </a:lnTo>
                <a:lnTo>
                  <a:pt x="6246" y="961719"/>
                </a:lnTo>
                <a:lnTo>
                  <a:pt x="9562" y="1012471"/>
                </a:lnTo>
                <a:lnTo>
                  <a:pt x="13658" y="1063249"/>
                </a:lnTo>
                <a:lnTo>
                  <a:pt x="18573" y="1114056"/>
                </a:lnTo>
                <a:lnTo>
                  <a:pt x="24345" y="1164893"/>
                </a:lnTo>
                <a:lnTo>
                  <a:pt x="31014" y="1215763"/>
                </a:lnTo>
                <a:lnTo>
                  <a:pt x="38619" y="1266666"/>
                </a:lnTo>
                <a:lnTo>
                  <a:pt x="47199" y="1317606"/>
                </a:lnTo>
                <a:lnTo>
                  <a:pt x="56793" y="1368583"/>
                </a:lnTo>
                <a:lnTo>
                  <a:pt x="67439" y="1419601"/>
                </a:lnTo>
                <a:lnTo>
                  <a:pt x="79178" y="1470659"/>
                </a:lnTo>
                <a:lnTo>
                  <a:pt x="90777" y="1516969"/>
                </a:lnTo>
                <a:lnTo>
                  <a:pt x="103268" y="1563312"/>
                </a:lnTo>
                <a:lnTo>
                  <a:pt x="116621" y="1609690"/>
                </a:lnTo>
                <a:lnTo>
                  <a:pt x="130809" y="1656099"/>
                </a:lnTo>
                <a:lnTo>
                  <a:pt x="145803" y="1702540"/>
                </a:lnTo>
                <a:lnTo>
                  <a:pt x="161574" y="1749011"/>
                </a:lnTo>
                <a:lnTo>
                  <a:pt x="178094" y="1795511"/>
                </a:lnTo>
                <a:lnTo>
                  <a:pt x="195335" y="1842039"/>
                </a:lnTo>
                <a:lnTo>
                  <a:pt x="213268" y="1888594"/>
                </a:lnTo>
                <a:lnTo>
                  <a:pt x="231864" y="1935174"/>
                </a:lnTo>
                <a:lnTo>
                  <a:pt x="251096" y="1981779"/>
                </a:lnTo>
                <a:lnTo>
                  <a:pt x="270934" y="2028408"/>
                </a:lnTo>
                <a:lnTo>
                  <a:pt x="291350" y="2075058"/>
                </a:lnTo>
                <a:lnTo>
                  <a:pt x="312316" y="2121730"/>
                </a:lnTo>
                <a:lnTo>
                  <a:pt x="333803" y="2168422"/>
                </a:lnTo>
                <a:lnTo>
                  <a:pt x="355784" y="2215133"/>
                </a:lnTo>
                <a:lnTo>
                  <a:pt x="378228" y="2261862"/>
                </a:lnTo>
                <a:lnTo>
                  <a:pt x="401108" y="2308608"/>
                </a:lnTo>
                <a:lnTo>
                  <a:pt x="424396" y="2355369"/>
                </a:lnTo>
                <a:lnTo>
                  <a:pt x="448063" y="2402145"/>
                </a:lnTo>
                <a:lnTo>
                  <a:pt x="472080" y="2448934"/>
                </a:lnTo>
                <a:lnTo>
                  <a:pt x="496420" y="2495735"/>
                </a:lnTo>
                <a:lnTo>
                  <a:pt x="521052" y="2542548"/>
                </a:lnTo>
                <a:lnTo>
                  <a:pt x="545950" y="2589371"/>
                </a:lnTo>
                <a:lnTo>
                  <a:pt x="571085" y="2636202"/>
                </a:lnTo>
                <a:lnTo>
                  <a:pt x="596428" y="2683042"/>
                </a:lnTo>
                <a:lnTo>
                  <a:pt x="621950" y="2729888"/>
                </a:lnTo>
                <a:lnTo>
                  <a:pt x="647624" y="2776739"/>
                </a:lnTo>
                <a:lnTo>
                  <a:pt x="673420" y="2823595"/>
                </a:lnTo>
                <a:lnTo>
                  <a:pt x="699311" y="2870455"/>
                </a:lnTo>
                <a:lnTo>
                  <a:pt x="725268" y="2917317"/>
                </a:lnTo>
                <a:lnTo>
                  <a:pt x="751262" y="2964179"/>
                </a:lnTo>
              </a:path>
            </a:pathLst>
          </a:custGeom>
          <a:ln w="952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932053" y="1915667"/>
            <a:ext cx="713740" cy="2962910"/>
          </a:xfrm>
          <a:custGeom>
            <a:avLst/>
            <a:gdLst/>
            <a:ahLst/>
            <a:cxnLst/>
            <a:rect l="l" t="t" r="r" b="b"/>
            <a:pathLst>
              <a:path w="713739" h="2962910">
                <a:moveTo>
                  <a:pt x="0" y="0"/>
                </a:moveTo>
                <a:lnTo>
                  <a:pt x="713231" y="2962655"/>
                </a:lnTo>
              </a:path>
            </a:pathLst>
          </a:custGeom>
          <a:ln w="9524">
            <a:solidFill>
              <a:srgbClr val="65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089269" y="729995"/>
            <a:ext cx="0" cy="5410200"/>
          </a:xfrm>
          <a:custGeom>
            <a:avLst/>
            <a:gdLst/>
            <a:ahLst/>
            <a:cxnLst/>
            <a:rect l="l" t="t" r="r" b="b"/>
            <a:pathLst>
              <a:path h="5410200">
                <a:moveTo>
                  <a:pt x="0" y="0"/>
                </a:moveTo>
                <a:lnTo>
                  <a:pt x="0" y="5410199"/>
                </a:lnTo>
              </a:path>
            </a:pathLst>
          </a:custGeom>
          <a:ln w="38099">
            <a:solidFill>
              <a:srgbClr val="CC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26473" y="23393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563502" y="24063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231273" y="2406395"/>
            <a:ext cx="0" cy="2743200"/>
          </a:xfrm>
          <a:custGeom>
            <a:avLst/>
            <a:gdLst/>
            <a:ahLst/>
            <a:cxnLst/>
            <a:rect l="l" t="t" r="r" b="b"/>
            <a:pathLst>
              <a:path h="2743200">
                <a:moveTo>
                  <a:pt x="0" y="0"/>
                </a:moveTo>
                <a:lnTo>
                  <a:pt x="0" y="2743199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145669" y="3777995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599" y="0"/>
                </a:lnTo>
              </a:path>
            </a:pathLst>
          </a:custGeom>
          <a:ln w="19049">
            <a:solidFill>
              <a:srgbClr val="65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45669" y="2406395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599" y="0"/>
                </a:lnTo>
              </a:path>
            </a:pathLst>
          </a:custGeom>
          <a:ln w="19049">
            <a:solidFill>
              <a:srgbClr val="65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45669" y="5149595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599" y="0"/>
                </a:lnTo>
              </a:path>
            </a:pathLst>
          </a:custGeom>
          <a:ln w="19049">
            <a:solidFill>
              <a:srgbClr val="65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740786" y="2433827"/>
            <a:ext cx="137160" cy="1295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670682" y="2039111"/>
            <a:ext cx="132588" cy="132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08738" y="2289048"/>
            <a:ext cx="140208" cy="128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582486" y="2251900"/>
            <a:ext cx="113776" cy="1885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 txBox="1"/>
          <p:nvPr/>
        </p:nvSpPr>
        <p:spPr>
          <a:xfrm>
            <a:off x="2264548" y="1976119"/>
            <a:ext cx="589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r>
              <a:rPr sz="1800" b="1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385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2700" b="1" spc="-577" baseline="18518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r>
              <a:rPr sz="1800" b="1" spc="-577" baseline="4629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1800" b="1" spc="-385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sz="1800" b="1" spc="-577" baseline="4629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2700" b="1" spc="-577" baseline="18518" dirty="0">
                <a:solidFill>
                  <a:srgbClr val="0000FF"/>
                </a:solidFill>
                <a:latin typeface="Arial"/>
                <a:cs typeface="Arial"/>
              </a:rPr>
              <a:t>’</a:t>
            </a:r>
            <a:endParaRPr sz="2700" baseline="18518">
              <a:latin typeface="Arial"/>
              <a:cs typeface="Arial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2535814" y="3595116"/>
            <a:ext cx="140335" cy="123825"/>
          </a:xfrm>
          <a:custGeom>
            <a:avLst/>
            <a:gdLst/>
            <a:ahLst/>
            <a:cxnLst/>
            <a:rect l="l" t="t" r="r" b="b"/>
            <a:pathLst>
              <a:path w="140335" h="123825">
                <a:moveTo>
                  <a:pt x="140208" y="15240"/>
                </a:moveTo>
                <a:lnTo>
                  <a:pt x="16764" y="1524"/>
                </a:lnTo>
                <a:lnTo>
                  <a:pt x="9144" y="0"/>
                </a:lnTo>
                <a:lnTo>
                  <a:pt x="1524" y="6096"/>
                </a:lnTo>
                <a:lnTo>
                  <a:pt x="1524" y="13716"/>
                </a:lnTo>
                <a:lnTo>
                  <a:pt x="0" y="21336"/>
                </a:lnTo>
                <a:lnTo>
                  <a:pt x="6096" y="28956"/>
                </a:lnTo>
                <a:lnTo>
                  <a:pt x="13716" y="30480"/>
                </a:lnTo>
                <a:lnTo>
                  <a:pt x="64008" y="35896"/>
                </a:lnTo>
                <a:lnTo>
                  <a:pt x="64008" y="33528"/>
                </a:lnTo>
                <a:lnTo>
                  <a:pt x="108204" y="13716"/>
                </a:lnTo>
                <a:lnTo>
                  <a:pt x="118872" y="39624"/>
                </a:lnTo>
                <a:lnTo>
                  <a:pt x="118872" y="44577"/>
                </a:lnTo>
                <a:lnTo>
                  <a:pt x="140208" y="15240"/>
                </a:lnTo>
                <a:close/>
              </a:path>
              <a:path w="140335" h="123825">
                <a:moveTo>
                  <a:pt x="118872" y="44577"/>
                </a:moveTo>
                <a:lnTo>
                  <a:pt x="118872" y="39624"/>
                </a:lnTo>
                <a:lnTo>
                  <a:pt x="76200" y="59436"/>
                </a:lnTo>
                <a:lnTo>
                  <a:pt x="74775" y="56409"/>
                </a:lnTo>
                <a:lnTo>
                  <a:pt x="44196" y="99060"/>
                </a:lnTo>
                <a:lnTo>
                  <a:pt x="39624" y="105156"/>
                </a:lnTo>
                <a:lnTo>
                  <a:pt x="41148" y="114300"/>
                </a:lnTo>
                <a:lnTo>
                  <a:pt x="53340" y="123444"/>
                </a:lnTo>
                <a:lnTo>
                  <a:pt x="62484" y="121920"/>
                </a:lnTo>
                <a:lnTo>
                  <a:pt x="67056" y="115824"/>
                </a:lnTo>
                <a:lnTo>
                  <a:pt x="118872" y="44577"/>
                </a:lnTo>
                <a:close/>
              </a:path>
              <a:path w="140335" h="123825">
                <a:moveTo>
                  <a:pt x="118872" y="39624"/>
                </a:moveTo>
                <a:lnTo>
                  <a:pt x="108204" y="13716"/>
                </a:lnTo>
                <a:lnTo>
                  <a:pt x="64008" y="33528"/>
                </a:lnTo>
                <a:lnTo>
                  <a:pt x="65181" y="36022"/>
                </a:lnTo>
                <a:lnTo>
                  <a:pt x="87657" y="38442"/>
                </a:lnTo>
                <a:lnTo>
                  <a:pt x="102108" y="18288"/>
                </a:lnTo>
                <a:lnTo>
                  <a:pt x="112776" y="41148"/>
                </a:lnTo>
                <a:lnTo>
                  <a:pt x="112776" y="42454"/>
                </a:lnTo>
                <a:lnTo>
                  <a:pt x="118872" y="39624"/>
                </a:lnTo>
                <a:close/>
              </a:path>
              <a:path w="140335" h="123825">
                <a:moveTo>
                  <a:pt x="65181" y="36022"/>
                </a:moveTo>
                <a:lnTo>
                  <a:pt x="64008" y="33528"/>
                </a:lnTo>
                <a:lnTo>
                  <a:pt x="64008" y="35896"/>
                </a:lnTo>
                <a:lnTo>
                  <a:pt x="65181" y="36022"/>
                </a:lnTo>
                <a:close/>
              </a:path>
              <a:path w="140335" h="123825">
                <a:moveTo>
                  <a:pt x="87657" y="38442"/>
                </a:moveTo>
                <a:lnTo>
                  <a:pt x="65181" y="36022"/>
                </a:lnTo>
                <a:lnTo>
                  <a:pt x="74775" y="56409"/>
                </a:lnTo>
                <a:lnTo>
                  <a:pt x="87657" y="38442"/>
                </a:lnTo>
                <a:close/>
              </a:path>
              <a:path w="140335" h="123825">
                <a:moveTo>
                  <a:pt x="112776" y="42454"/>
                </a:moveTo>
                <a:lnTo>
                  <a:pt x="112776" y="41148"/>
                </a:lnTo>
                <a:lnTo>
                  <a:pt x="87657" y="38442"/>
                </a:lnTo>
                <a:lnTo>
                  <a:pt x="74775" y="56409"/>
                </a:lnTo>
                <a:lnTo>
                  <a:pt x="76200" y="59436"/>
                </a:lnTo>
                <a:lnTo>
                  <a:pt x="112776" y="42454"/>
                </a:lnTo>
                <a:close/>
              </a:path>
              <a:path w="140335" h="123825">
                <a:moveTo>
                  <a:pt x="112776" y="41148"/>
                </a:moveTo>
                <a:lnTo>
                  <a:pt x="102108" y="18288"/>
                </a:lnTo>
                <a:lnTo>
                  <a:pt x="87657" y="38442"/>
                </a:lnTo>
                <a:lnTo>
                  <a:pt x="112776" y="411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846710" y="3953255"/>
            <a:ext cx="137160" cy="1310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994538" y="4803648"/>
            <a:ext cx="140208" cy="128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812414" y="3300984"/>
            <a:ext cx="137160" cy="118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812414" y="2843784"/>
            <a:ext cx="137160" cy="118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656209" y="3618071"/>
            <a:ext cx="99060" cy="163195"/>
          </a:xfrm>
          <a:custGeom>
            <a:avLst/>
            <a:gdLst/>
            <a:ahLst/>
            <a:cxnLst/>
            <a:rect l="l" t="t" r="r" b="b"/>
            <a:pathLst>
              <a:path w="99060" h="163195">
                <a:moveTo>
                  <a:pt x="0" y="1428"/>
                </a:moveTo>
                <a:lnTo>
                  <a:pt x="12549" y="0"/>
                </a:lnTo>
                <a:lnTo>
                  <a:pt x="24955" y="285"/>
                </a:lnTo>
                <a:lnTo>
                  <a:pt x="37076" y="2285"/>
                </a:lnTo>
                <a:lnTo>
                  <a:pt x="48767" y="6000"/>
                </a:lnTo>
                <a:lnTo>
                  <a:pt x="75390" y="24598"/>
                </a:lnTo>
                <a:lnTo>
                  <a:pt x="92582" y="50768"/>
                </a:lnTo>
                <a:lnTo>
                  <a:pt x="98917" y="81224"/>
                </a:lnTo>
                <a:lnTo>
                  <a:pt x="92963" y="112680"/>
                </a:lnTo>
                <a:lnTo>
                  <a:pt x="79724" y="134254"/>
                </a:lnTo>
                <a:lnTo>
                  <a:pt x="61340" y="150399"/>
                </a:lnTo>
                <a:lnTo>
                  <a:pt x="38957" y="160258"/>
                </a:lnTo>
                <a:lnTo>
                  <a:pt x="13715" y="162972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588582" y="4982908"/>
            <a:ext cx="113895" cy="17030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535814" y="3136392"/>
            <a:ext cx="140208" cy="1234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 txBox="1"/>
          <p:nvPr/>
        </p:nvSpPr>
        <p:spPr>
          <a:xfrm>
            <a:off x="2376816" y="420115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λ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2145669" y="2025395"/>
            <a:ext cx="5943600" cy="1752600"/>
          </a:xfrm>
          <a:custGeom>
            <a:avLst/>
            <a:gdLst/>
            <a:ahLst/>
            <a:cxnLst/>
            <a:rect l="l" t="t" r="r" b="b"/>
            <a:pathLst>
              <a:path w="5943600" h="1752600">
                <a:moveTo>
                  <a:pt x="0" y="1752599"/>
                </a:moveTo>
                <a:lnTo>
                  <a:pt x="59435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 txBox="1"/>
          <p:nvPr/>
        </p:nvSpPr>
        <p:spPr>
          <a:xfrm>
            <a:off x="2958984" y="364032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3138816" y="4810757"/>
            <a:ext cx="297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r>
              <a:rPr sz="1800" b="1" spc="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’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2145669" y="3015995"/>
            <a:ext cx="1066800" cy="304800"/>
          </a:xfrm>
          <a:custGeom>
            <a:avLst/>
            <a:gdLst/>
            <a:ahLst/>
            <a:cxnLst/>
            <a:rect l="l" t="t" r="r" b="b"/>
            <a:pathLst>
              <a:path w="1066800" h="304800">
                <a:moveTo>
                  <a:pt x="0" y="304799"/>
                </a:moveTo>
                <a:lnTo>
                  <a:pt x="10667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145669" y="2177795"/>
            <a:ext cx="838200" cy="228600"/>
          </a:xfrm>
          <a:custGeom>
            <a:avLst/>
            <a:gdLst/>
            <a:ahLst/>
            <a:cxnLst/>
            <a:rect l="l" t="t" r="r" b="b"/>
            <a:pathLst>
              <a:path w="838200" h="228600">
                <a:moveTo>
                  <a:pt x="0" y="228599"/>
                </a:moveTo>
                <a:lnTo>
                  <a:pt x="8381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145669" y="3854195"/>
            <a:ext cx="1295400" cy="381000"/>
          </a:xfrm>
          <a:custGeom>
            <a:avLst/>
            <a:gdLst/>
            <a:ahLst/>
            <a:cxnLst/>
            <a:rect l="l" t="t" r="r" b="b"/>
            <a:pathLst>
              <a:path w="1295400" h="381000">
                <a:moveTo>
                  <a:pt x="0" y="380999"/>
                </a:moveTo>
                <a:lnTo>
                  <a:pt x="12953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145669" y="4692395"/>
            <a:ext cx="1447800" cy="457200"/>
          </a:xfrm>
          <a:custGeom>
            <a:avLst/>
            <a:gdLst/>
            <a:ahLst/>
            <a:cxnLst/>
            <a:rect l="l" t="t" r="r" b="b"/>
            <a:pathLst>
              <a:path w="1447800" h="457200">
                <a:moveTo>
                  <a:pt x="0" y="457199"/>
                </a:moveTo>
                <a:lnTo>
                  <a:pt x="14477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145669" y="2406395"/>
            <a:ext cx="685800" cy="2514600"/>
          </a:xfrm>
          <a:custGeom>
            <a:avLst/>
            <a:gdLst/>
            <a:ahLst/>
            <a:cxnLst/>
            <a:rect l="l" t="t" r="r" b="b"/>
            <a:pathLst>
              <a:path w="685800" h="2514600">
                <a:moveTo>
                  <a:pt x="0" y="0"/>
                </a:moveTo>
                <a:lnTo>
                  <a:pt x="685799" y="2514599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983869" y="2025395"/>
            <a:ext cx="5105400" cy="152400"/>
          </a:xfrm>
          <a:custGeom>
            <a:avLst/>
            <a:gdLst/>
            <a:ahLst/>
            <a:cxnLst/>
            <a:rect l="l" t="t" r="r" b="b"/>
            <a:pathLst>
              <a:path w="5105400" h="152400">
                <a:moveTo>
                  <a:pt x="0" y="152399"/>
                </a:moveTo>
                <a:lnTo>
                  <a:pt x="51053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145670" y="4146804"/>
            <a:ext cx="457200" cy="177165"/>
          </a:xfrm>
          <a:custGeom>
            <a:avLst/>
            <a:gdLst/>
            <a:ahLst/>
            <a:cxnLst/>
            <a:rect l="l" t="t" r="r" b="b"/>
            <a:pathLst>
              <a:path w="457200" h="177164">
                <a:moveTo>
                  <a:pt x="68874" y="131948"/>
                </a:moveTo>
                <a:lnTo>
                  <a:pt x="59436" y="103632"/>
                </a:lnTo>
                <a:lnTo>
                  <a:pt x="0" y="164592"/>
                </a:lnTo>
                <a:lnTo>
                  <a:pt x="57912" y="173015"/>
                </a:lnTo>
                <a:lnTo>
                  <a:pt x="57912" y="135636"/>
                </a:lnTo>
                <a:lnTo>
                  <a:pt x="68874" y="131948"/>
                </a:lnTo>
                <a:close/>
              </a:path>
              <a:path w="457200" h="177164">
                <a:moveTo>
                  <a:pt x="74822" y="149792"/>
                </a:moveTo>
                <a:lnTo>
                  <a:pt x="68874" y="131948"/>
                </a:lnTo>
                <a:lnTo>
                  <a:pt x="57912" y="135636"/>
                </a:lnTo>
                <a:lnTo>
                  <a:pt x="62484" y="153924"/>
                </a:lnTo>
                <a:lnTo>
                  <a:pt x="74822" y="149792"/>
                </a:lnTo>
                <a:close/>
              </a:path>
              <a:path w="457200" h="177164">
                <a:moveTo>
                  <a:pt x="83820" y="176784"/>
                </a:moveTo>
                <a:lnTo>
                  <a:pt x="74822" y="149792"/>
                </a:lnTo>
                <a:lnTo>
                  <a:pt x="62484" y="153924"/>
                </a:lnTo>
                <a:lnTo>
                  <a:pt x="57912" y="135636"/>
                </a:lnTo>
                <a:lnTo>
                  <a:pt x="57912" y="173015"/>
                </a:lnTo>
                <a:lnTo>
                  <a:pt x="83820" y="176784"/>
                </a:lnTo>
                <a:close/>
              </a:path>
              <a:path w="457200" h="177164">
                <a:moveTo>
                  <a:pt x="387745" y="45012"/>
                </a:moveTo>
                <a:lnTo>
                  <a:pt x="381889" y="26661"/>
                </a:lnTo>
                <a:lnTo>
                  <a:pt x="68874" y="131948"/>
                </a:lnTo>
                <a:lnTo>
                  <a:pt x="74822" y="149792"/>
                </a:lnTo>
                <a:lnTo>
                  <a:pt x="387745" y="45012"/>
                </a:lnTo>
                <a:close/>
              </a:path>
              <a:path w="457200" h="177164">
                <a:moveTo>
                  <a:pt x="457200" y="12192"/>
                </a:moveTo>
                <a:lnTo>
                  <a:pt x="373380" y="0"/>
                </a:lnTo>
                <a:lnTo>
                  <a:pt x="381889" y="26661"/>
                </a:lnTo>
                <a:lnTo>
                  <a:pt x="393192" y="22860"/>
                </a:lnTo>
                <a:lnTo>
                  <a:pt x="399288" y="41148"/>
                </a:lnTo>
                <a:lnTo>
                  <a:pt x="399288" y="68656"/>
                </a:lnTo>
                <a:lnTo>
                  <a:pt x="457200" y="12192"/>
                </a:lnTo>
                <a:close/>
              </a:path>
              <a:path w="457200" h="177164">
                <a:moveTo>
                  <a:pt x="399288" y="41148"/>
                </a:moveTo>
                <a:lnTo>
                  <a:pt x="393192" y="22860"/>
                </a:lnTo>
                <a:lnTo>
                  <a:pt x="381889" y="26661"/>
                </a:lnTo>
                <a:lnTo>
                  <a:pt x="387745" y="45012"/>
                </a:lnTo>
                <a:lnTo>
                  <a:pt x="399288" y="41148"/>
                </a:lnTo>
                <a:close/>
              </a:path>
              <a:path w="457200" h="177164">
                <a:moveTo>
                  <a:pt x="399288" y="68656"/>
                </a:moveTo>
                <a:lnTo>
                  <a:pt x="399288" y="41148"/>
                </a:lnTo>
                <a:lnTo>
                  <a:pt x="387745" y="45012"/>
                </a:lnTo>
                <a:lnTo>
                  <a:pt x="396240" y="71628"/>
                </a:lnTo>
                <a:lnTo>
                  <a:pt x="399288" y="68656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145670" y="5058155"/>
            <a:ext cx="762000" cy="259079"/>
          </a:xfrm>
          <a:custGeom>
            <a:avLst/>
            <a:gdLst/>
            <a:ahLst/>
            <a:cxnLst/>
            <a:rect l="l" t="t" r="r" b="b"/>
            <a:pathLst>
              <a:path w="762000" h="259079">
                <a:moveTo>
                  <a:pt x="70290" y="212694"/>
                </a:moveTo>
                <a:lnTo>
                  <a:pt x="62484" y="185928"/>
                </a:lnTo>
                <a:lnTo>
                  <a:pt x="0" y="243840"/>
                </a:lnTo>
                <a:lnTo>
                  <a:pt x="57912" y="254369"/>
                </a:lnTo>
                <a:lnTo>
                  <a:pt x="57912" y="216408"/>
                </a:lnTo>
                <a:lnTo>
                  <a:pt x="70290" y="212694"/>
                </a:lnTo>
                <a:close/>
              </a:path>
              <a:path w="762000" h="259079">
                <a:moveTo>
                  <a:pt x="75686" y="231192"/>
                </a:moveTo>
                <a:lnTo>
                  <a:pt x="70290" y="212694"/>
                </a:lnTo>
                <a:lnTo>
                  <a:pt x="57912" y="216408"/>
                </a:lnTo>
                <a:lnTo>
                  <a:pt x="64008" y="234696"/>
                </a:lnTo>
                <a:lnTo>
                  <a:pt x="75686" y="231192"/>
                </a:lnTo>
                <a:close/>
              </a:path>
              <a:path w="762000" h="259079">
                <a:moveTo>
                  <a:pt x="83820" y="259080"/>
                </a:moveTo>
                <a:lnTo>
                  <a:pt x="75686" y="231192"/>
                </a:lnTo>
                <a:lnTo>
                  <a:pt x="64008" y="234696"/>
                </a:lnTo>
                <a:lnTo>
                  <a:pt x="57912" y="216408"/>
                </a:lnTo>
                <a:lnTo>
                  <a:pt x="57912" y="254369"/>
                </a:lnTo>
                <a:lnTo>
                  <a:pt x="83820" y="259080"/>
                </a:lnTo>
                <a:close/>
              </a:path>
              <a:path w="762000" h="259079">
                <a:moveTo>
                  <a:pt x="691709" y="46385"/>
                </a:moveTo>
                <a:lnTo>
                  <a:pt x="686313" y="27887"/>
                </a:lnTo>
                <a:lnTo>
                  <a:pt x="70290" y="212694"/>
                </a:lnTo>
                <a:lnTo>
                  <a:pt x="75686" y="231192"/>
                </a:lnTo>
                <a:lnTo>
                  <a:pt x="691709" y="46385"/>
                </a:lnTo>
                <a:close/>
              </a:path>
              <a:path w="762000" h="259079">
                <a:moveTo>
                  <a:pt x="762000" y="15240"/>
                </a:moveTo>
                <a:lnTo>
                  <a:pt x="678180" y="0"/>
                </a:lnTo>
                <a:lnTo>
                  <a:pt x="686313" y="27887"/>
                </a:lnTo>
                <a:lnTo>
                  <a:pt x="697992" y="24384"/>
                </a:lnTo>
                <a:lnTo>
                  <a:pt x="704088" y="42672"/>
                </a:lnTo>
                <a:lnTo>
                  <a:pt x="704088" y="68914"/>
                </a:lnTo>
                <a:lnTo>
                  <a:pt x="762000" y="15240"/>
                </a:lnTo>
                <a:close/>
              </a:path>
              <a:path w="762000" h="259079">
                <a:moveTo>
                  <a:pt x="704088" y="42672"/>
                </a:moveTo>
                <a:lnTo>
                  <a:pt x="697992" y="24384"/>
                </a:lnTo>
                <a:lnTo>
                  <a:pt x="686313" y="27887"/>
                </a:lnTo>
                <a:lnTo>
                  <a:pt x="691709" y="46385"/>
                </a:lnTo>
                <a:lnTo>
                  <a:pt x="704088" y="42672"/>
                </a:lnTo>
                <a:close/>
              </a:path>
              <a:path w="762000" h="259079">
                <a:moveTo>
                  <a:pt x="704088" y="68914"/>
                </a:moveTo>
                <a:lnTo>
                  <a:pt x="704088" y="42672"/>
                </a:lnTo>
                <a:lnTo>
                  <a:pt x="691709" y="46385"/>
                </a:lnTo>
                <a:lnTo>
                  <a:pt x="699516" y="73152"/>
                </a:lnTo>
                <a:lnTo>
                  <a:pt x="704088" y="68914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145670" y="3308604"/>
            <a:ext cx="228600" cy="1005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212469" y="2025395"/>
            <a:ext cx="4876800" cy="990600"/>
          </a:xfrm>
          <a:custGeom>
            <a:avLst/>
            <a:gdLst/>
            <a:ahLst/>
            <a:cxnLst/>
            <a:rect l="l" t="t" r="r" b="b"/>
            <a:pathLst>
              <a:path w="4876800" h="990600">
                <a:moveTo>
                  <a:pt x="0" y="990599"/>
                </a:moveTo>
                <a:lnTo>
                  <a:pt x="48767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441070" y="2025395"/>
            <a:ext cx="4648200" cy="1828800"/>
          </a:xfrm>
          <a:custGeom>
            <a:avLst/>
            <a:gdLst/>
            <a:ahLst/>
            <a:cxnLst/>
            <a:rect l="l" t="t" r="r" b="b"/>
            <a:pathLst>
              <a:path w="4648200" h="1828800">
                <a:moveTo>
                  <a:pt x="0" y="1828799"/>
                </a:moveTo>
                <a:lnTo>
                  <a:pt x="46481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593469" y="2025395"/>
            <a:ext cx="4495800" cy="2667000"/>
          </a:xfrm>
          <a:custGeom>
            <a:avLst/>
            <a:gdLst/>
            <a:ahLst/>
            <a:cxnLst/>
            <a:rect l="l" t="t" r="r" b="b"/>
            <a:pathLst>
              <a:path w="4495800" h="2667000">
                <a:moveTo>
                  <a:pt x="0" y="2666999"/>
                </a:moveTo>
                <a:lnTo>
                  <a:pt x="44957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890138" y="2598420"/>
            <a:ext cx="138684" cy="1249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41129" y="4745736"/>
            <a:ext cx="390525" cy="556260"/>
          </a:xfrm>
          <a:custGeom>
            <a:avLst/>
            <a:gdLst/>
            <a:ahLst/>
            <a:cxnLst/>
            <a:rect l="l" t="t" r="r" b="b"/>
            <a:pathLst>
              <a:path w="390525" h="556260">
                <a:moveTo>
                  <a:pt x="317352" y="46573"/>
                </a:moveTo>
                <a:lnTo>
                  <a:pt x="313647" y="28417"/>
                </a:lnTo>
                <a:lnTo>
                  <a:pt x="7620" y="89916"/>
                </a:lnTo>
                <a:lnTo>
                  <a:pt x="3048" y="89916"/>
                </a:lnTo>
                <a:lnTo>
                  <a:pt x="0" y="94488"/>
                </a:lnTo>
                <a:lnTo>
                  <a:pt x="0" y="556260"/>
                </a:lnTo>
                <a:lnTo>
                  <a:pt x="10668" y="556260"/>
                </a:lnTo>
                <a:lnTo>
                  <a:pt x="10668" y="108204"/>
                </a:lnTo>
                <a:lnTo>
                  <a:pt x="18288" y="99060"/>
                </a:lnTo>
                <a:lnTo>
                  <a:pt x="18288" y="106672"/>
                </a:lnTo>
                <a:lnTo>
                  <a:pt x="317352" y="46573"/>
                </a:lnTo>
                <a:close/>
              </a:path>
              <a:path w="390525" h="556260">
                <a:moveTo>
                  <a:pt x="18288" y="106672"/>
                </a:moveTo>
                <a:lnTo>
                  <a:pt x="18288" y="99060"/>
                </a:lnTo>
                <a:lnTo>
                  <a:pt x="10668" y="108204"/>
                </a:lnTo>
                <a:lnTo>
                  <a:pt x="18288" y="106672"/>
                </a:lnTo>
                <a:close/>
              </a:path>
              <a:path w="390525" h="556260">
                <a:moveTo>
                  <a:pt x="18288" y="556260"/>
                </a:moveTo>
                <a:lnTo>
                  <a:pt x="18288" y="106672"/>
                </a:lnTo>
                <a:lnTo>
                  <a:pt x="10668" y="108204"/>
                </a:lnTo>
                <a:lnTo>
                  <a:pt x="10668" y="556260"/>
                </a:lnTo>
                <a:lnTo>
                  <a:pt x="18288" y="556260"/>
                </a:lnTo>
                <a:close/>
              </a:path>
              <a:path w="390525" h="556260">
                <a:moveTo>
                  <a:pt x="390144" y="22860"/>
                </a:moveTo>
                <a:lnTo>
                  <a:pt x="307848" y="0"/>
                </a:lnTo>
                <a:lnTo>
                  <a:pt x="313647" y="28417"/>
                </a:lnTo>
                <a:lnTo>
                  <a:pt x="326136" y="25908"/>
                </a:lnTo>
                <a:lnTo>
                  <a:pt x="329184" y="44196"/>
                </a:lnTo>
                <a:lnTo>
                  <a:pt x="329184" y="69965"/>
                </a:lnTo>
                <a:lnTo>
                  <a:pt x="390144" y="22860"/>
                </a:lnTo>
                <a:close/>
              </a:path>
              <a:path w="390525" h="556260">
                <a:moveTo>
                  <a:pt x="329184" y="44196"/>
                </a:moveTo>
                <a:lnTo>
                  <a:pt x="326136" y="25908"/>
                </a:lnTo>
                <a:lnTo>
                  <a:pt x="313647" y="28417"/>
                </a:lnTo>
                <a:lnTo>
                  <a:pt x="317352" y="46573"/>
                </a:lnTo>
                <a:lnTo>
                  <a:pt x="329184" y="44196"/>
                </a:lnTo>
                <a:close/>
              </a:path>
              <a:path w="390525" h="556260">
                <a:moveTo>
                  <a:pt x="329184" y="69965"/>
                </a:moveTo>
                <a:lnTo>
                  <a:pt x="329184" y="44196"/>
                </a:lnTo>
                <a:lnTo>
                  <a:pt x="317352" y="46573"/>
                </a:lnTo>
                <a:lnTo>
                  <a:pt x="323088" y="74676"/>
                </a:lnTo>
                <a:lnTo>
                  <a:pt x="329184" y="69965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 txBox="1">
            <a:spLocks noGrp="1"/>
          </p:cNvSpPr>
          <p:nvPr>
            <p:ph type="title"/>
          </p:nvPr>
        </p:nvSpPr>
        <p:spPr>
          <a:xfrm>
            <a:off x="929012" y="449071"/>
            <a:ext cx="4225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Diffraction at various</a:t>
            </a:r>
            <a:r>
              <a:rPr sz="2400" spc="-40" dirty="0"/>
              <a:t> </a:t>
            </a:r>
            <a:r>
              <a:rPr sz="2400" spc="-5" dirty="0"/>
              <a:t>angles:</a:t>
            </a:r>
            <a:endParaRPr sz="2400"/>
          </a:p>
        </p:txBody>
      </p:sp>
      <p:sp>
        <p:nvSpPr>
          <p:cNvPr id="202" name="object 202"/>
          <p:cNvSpPr/>
          <p:nvPr/>
        </p:nvSpPr>
        <p:spPr>
          <a:xfrm>
            <a:off x="8089270" y="3735323"/>
            <a:ext cx="1600200" cy="85725"/>
          </a:xfrm>
          <a:custGeom>
            <a:avLst/>
            <a:gdLst/>
            <a:ahLst/>
            <a:cxnLst/>
            <a:rect l="l" t="t" r="r" b="b"/>
            <a:pathLst>
              <a:path w="1600200" h="85725">
                <a:moveTo>
                  <a:pt x="1528572" y="56388"/>
                </a:moveTo>
                <a:lnTo>
                  <a:pt x="1528572" y="28956"/>
                </a:lnTo>
                <a:lnTo>
                  <a:pt x="0" y="28956"/>
                </a:lnTo>
                <a:lnTo>
                  <a:pt x="0" y="56388"/>
                </a:lnTo>
                <a:lnTo>
                  <a:pt x="1528572" y="56388"/>
                </a:lnTo>
                <a:close/>
              </a:path>
              <a:path w="1600200" h="85725">
                <a:moveTo>
                  <a:pt x="1600200" y="42672"/>
                </a:moveTo>
                <a:lnTo>
                  <a:pt x="1514856" y="0"/>
                </a:lnTo>
                <a:lnTo>
                  <a:pt x="1514856" y="28956"/>
                </a:lnTo>
                <a:lnTo>
                  <a:pt x="1528572" y="28956"/>
                </a:lnTo>
                <a:lnTo>
                  <a:pt x="1528572" y="78486"/>
                </a:lnTo>
                <a:lnTo>
                  <a:pt x="1600200" y="42672"/>
                </a:lnTo>
                <a:close/>
              </a:path>
              <a:path w="1600200" h="85725">
                <a:moveTo>
                  <a:pt x="1528572" y="78486"/>
                </a:moveTo>
                <a:lnTo>
                  <a:pt x="1528572" y="56388"/>
                </a:lnTo>
                <a:lnTo>
                  <a:pt x="1514856" y="56388"/>
                </a:lnTo>
                <a:lnTo>
                  <a:pt x="1514856" y="85344"/>
                </a:lnTo>
                <a:lnTo>
                  <a:pt x="1528572" y="78486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089269" y="2863595"/>
            <a:ext cx="1219200" cy="1828800"/>
          </a:xfrm>
          <a:custGeom>
            <a:avLst/>
            <a:gdLst/>
            <a:ahLst/>
            <a:cxnLst/>
            <a:rect l="l" t="t" r="r" b="b"/>
            <a:pathLst>
              <a:path w="1219200" h="1828800">
                <a:moveTo>
                  <a:pt x="0" y="1828799"/>
                </a:moveTo>
                <a:lnTo>
                  <a:pt x="55401" y="1801090"/>
                </a:lnTo>
                <a:lnTo>
                  <a:pt x="110700" y="1773381"/>
                </a:lnTo>
                <a:lnTo>
                  <a:pt x="165796" y="1745672"/>
                </a:lnTo>
                <a:lnTo>
                  <a:pt x="220587" y="1717963"/>
                </a:lnTo>
                <a:lnTo>
                  <a:pt x="274970" y="1690254"/>
                </a:lnTo>
                <a:lnTo>
                  <a:pt x="328845" y="1662545"/>
                </a:lnTo>
                <a:lnTo>
                  <a:pt x="382108" y="1634836"/>
                </a:lnTo>
                <a:lnTo>
                  <a:pt x="434660" y="1607127"/>
                </a:lnTo>
                <a:lnTo>
                  <a:pt x="486397" y="1579418"/>
                </a:lnTo>
                <a:lnTo>
                  <a:pt x="537218" y="1551709"/>
                </a:lnTo>
                <a:lnTo>
                  <a:pt x="587022" y="1523999"/>
                </a:lnTo>
                <a:lnTo>
                  <a:pt x="635706" y="1496290"/>
                </a:lnTo>
                <a:lnTo>
                  <a:pt x="683168" y="1468581"/>
                </a:lnTo>
                <a:lnTo>
                  <a:pt x="729308" y="1440872"/>
                </a:lnTo>
                <a:lnTo>
                  <a:pt x="774022" y="1413163"/>
                </a:lnTo>
                <a:lnTo>
                  <a:pt x="817210" y="1385454"/>
                </a:lnTo>
                <a:lnTo>
                  <a:pt x="858769" y="1357745"/>
                </a:lnTo>
                <a:lnTo>
                  <a:pt x="898598" y="1330036"/>
                </a:lnTo>
                <a:lnTo>
                  <a:pt x="936596" y="1302327"/>
                </a:lnTo>
                <a:lnTo>
                  <a:pt x="972659" y="1274618"/>
                </a:lnTo>
                <a:lnTo>
                  <a:pt x="1006687" y="1246909"/>
                </a:lnTo>
                <a:lnTo>
                  <a:pt x="1038577" y="1219199"/>
                </a:lnTo>
                <a:lnTo>
                  <a:pt x="1068229" y="1191490"/>
                </a:lnTo>
                <a:lnTo>
                  <a:pt x="1095539" y="1163781"/>
                </a:lnTo>
                <a:lnTo>
                  <a:pt x="1142730" y="1108363"/>
                </a:lnTo>
                <a:lnTo>
                  <a:pt x="1179336" y="1052945"/>
                </a:lnTo>
                <a:lnTo>
                  <a:pt x="1204543" y="997527"/>
                </a:lnTo>
                <a:lnTo>
                  <a:pt x="1217537" y="942109"/>
                </a:lnTo>
                <a:lnTo>
                  <a:pt x="1219199" y="914399"/>
                </a:lnTo>
                <a:lnTo>
                  <a:pt x="1217537" y="886690"/>
                </a:lnTo>
                <a:lnTo>
                  <a:pt x="1204543" y="831272"/>
                </a:lnTo>
                <a:lnTo>
                  <a:pt x="1179336" y="775854"/>
                </a:lnTo>
                <a:lnTo>
                  <a:pt x="1142730" y="720436"/>
                </a:lnTo>
                <a:lnTo>
                  <a:pt x="1095539" y="665018"/>
                </a:lnTo>
                <a:lnTo>
                  <a:pt x="1068229" y="637309"/>
                </a:lnTo>
                <a:lnTo>
                  <a:pt x="1038577" y="609599"/>
                </a:lnTo>
                <a:lnTo>
                  <a:pt x="1006687" y="581890"/>
                </a:lnTo>
                <a:lnTo>
                  <a:pt x="972659" y="554181"/>
                </a:lnTo>
                <a:lnTo>
                  <a:pt x="936596" y="526472"/>
                </a:lnTo>
                <a:lnTo>
                  <a:pt x="898598" y="498763"/>
                </a:lnTo>
                <a:lnTo>
                  <a:pt x="858769" y="471054"/>
                </a:lnTo>
                <a:lnTo>
                  <a:pt x="817210" y="443345"/>
                </a:lnTo>
                <a:lnTo>
                  <a:pt x="774022" y="415636"/>
                </a:lnTo>
                <a:lnTo>
                  <a:pt x="729308" y="387927"/>
                </a:lnTo>
                <a:lnTo>
                  <a:pt x="683168" y="360218"/>
                </a:lnTo>
                <a:lnTo>
                  <a:pt x="635706" y="332509"/>
                </a:lnTo>
                <a:lnTo>
                  <a:pt x="587022" y="304799"/>
                </a:lnTo>
                <a:lnTo>
                  <a:pt x="537218" y="277090"/>
                </a:lnTo>
                <a:lnTo>
                  <a:pt x="486397" y="249381"/>
                </a:lnTo>
                <a:lnTo>
                  <a:pt x="434660" y="221672"/>
                </a:lnTo>
                <a:lnTo>
                  <a:pt x="382108" y="193963"/>
                </a:lnTo>
                <a:lnTo>
                  <a:pt x="328845" y="166254"/>
                </a:lnTo>
                <a:lnTo>
                  <a:pt x="274970" y="138545"/>
                </a:lnTo>
                <a:lnTo>
                  <a:pt x="220587" y="110836"/>
                </a:lnTo>
                <a:lnTo>
                  <a:pt x="165796" y="83127"/>
                </a:lnTo>
                <a:lnTo>
                  <a:pt x="110700" y="55418"/>
                </a:lnTo>
                <a:lnTo>
                  <a:pt x="55401" y="27709"/>
                </a:lnTo>
                <a:lnTo>
                  <a:pt x="0" y="0"/>
                </a:lnTo>
              </a:path>
            </a:pathLst>
          </a:custGeom>
          <a:ln w="3809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089269" y="1263395"/>
            <a:ext cx="457200" cy="1600200"/>
          </a:xfrm>
          <a:custGeom>
            <a:avLst/>
            <a:gdLst/>
            <a:ahLst/>
            <a:cxnLst/>
            <a:rect l="l" t="t" r="r" b="b"/>
            <a:pathLst>
              <a:path w="457200" h="1600200">
                <a:moveTo>
                  <a:pt x="0" y="1600199"/>
                </a:moveTo>
                <a:lnTo>
                  <a:pt x="36061" y="1558089"/>
                </a:lnTo>
                <a:lnTo>
                  <a:pt x="71922" y="1515978"/>
                </a:lnTo>
                <a:lnTo>
                  <a:pt x="107384" y="1473868"/>
                </a:lnTo>
                <a:lnTo>
                  <a:pt x="142245" y="1431757"/>
                </a:lnTo>
                <a:lnTo>
                  <a:pt x="176307" y="1389647"/>
                </a:lnTo>
                <a:lnTo>
                  <a:pt x="209369" y="1347536"/>
                </a:lnTo>
                <a:lnTo>
                  <a:pt x="241231" y="1305426"/>
                </a:lnTo>
                <a:lnTo>
                  <a:pt x="271693" y="1263315"/>
                </a:lnTo>
                <a:lnTo>
                  <a:pt x="300556" y="1221205"/>
                </a:lnTo>
                <a:lnTo>
                  <a:pt x="327618" y="1179094"/>
                </a:lnTo>
                <a:lnTo>
                  <a:pt x="352681" y="1136984"/>
                </a:lnTo>
                <a:lnTo>
                  <a:pt x="375545" y="1094873"/>
                </a:lnTo>
                <a:lnTo>
                  <a:pt x="396008" y="1052763"/>
                </a:lnTo>
                <a:lnTo>
                  <a:pt x="413872" y="1010652"/>
                </a:lnTo>
                <a:lnTo>
                  <a:pt x="428937" y="968542"/>
                </a:lnTo>
                <a:lnTo>
                  <a:pt x="441002" y="926431"/>
                </a:lnTo>
                <a:lnTo>
                  <a:pt x="449867" y="884321"/>
                </a:lnTo>
                <a:lnTo>
                  <a:pt x="455333" y="842210"/>
                </a:lnTo>
                <a:lnTo>
                  <a:pt x="457199" y="800099"/>
                </a:lnTo>
                <a:lnTo>
                  <a:pt x="455333" y="757989"/>
                </a:lnTo>
                <a:lnTo>
                  <a:pt x="449867" y="715878"/>
                </a:lnTo>
                <a:lnTo>
                  <a:pt x="441002" y="673768"/>
                </a:lnTo>
                <a:lnTo>
                  <a:pt x="428937" y="631657"/>
                </a:lnTo>
                <a:lnTo>
                  <a:pt x="413872" y="589547"/>
                </a:lnTo>
                <a:lnTo>
                  <a:pt x="396008" y="547436"/>
                </a:lnTo>
                <a:lnTo>
                  <a:pt x="375545" y="505326"/>
                </a:lnTo>
                <a:lnTo>
                  <a:pt x="352681" y="463215"/>
                </a:lnTo>
                <a:lnTo>
                  <a:pt x="327618" y="421105"/>
                </a:lnTo>
                <a:lnTo>
                  <a:pt x="300556" y="378994"/>
                </a:lnTo>
                <a:lnTo>
                  <a:pt x="271693" y="336884"/>
                </a:lnTo>
                <a:lnTo>
                  <a:pt x="241231" y="294773"/>
                </a:lnTo>
                <a:lnTo>
                  <a:pt x="209369" y="252663"/>
                </a:lnTo>
                <a:lnTo>
                  <a:pt x="176307" y="210552"/>
                </a:lnTo>
                <a:lnTo>
                  <a:pt x="142245" y="168442"/>
                </a:lnTo>
                <a:lnTo>
                  <a:pt x="107384" y="126331"/>
                </a:lnTo>
                <a:lnTo>
                  <a:pt x="71922" y="84221"/>
                </a:lnTo>
                <a:lnTo>
                  <a:pt x="36061" y="42110"/>
                </a:lnTo>
                <a:lnTo>
                  <a:pt x="0" y="0"/>
                </a:lnTo>
              </a:path>
            </a:pathLst>
          </a:custGeom>
          <a:ln w="3809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089269" y="4692395"/>
            <a:ext cx="457200" cy="1600200"/>
          </a:xfrm>
          <a:custGeom>
            <a:avLst/>
            <a:gdLst/>
            <a:ahLst/>
            <a:cxnLst/>
            <a:rect l="l" t="t" r="r" b="b"/>
            <a:pathLst>
              <a:path w="457200" h="1600200">
                <a:moveTo>
                  <a:pt x="0" y="1600199"/>
                </a:moveTo>
                <a:lnTo>
                  <a:pt x="36061" y="1558089"/>
                </a:lnTo>
                <a:lnTo>
                  <a:pt x="71922" y="1515978"/>
                </a:lnTo>
                <a:lnTo>
                  <a:pt x="107384" y="1473868"/>
                </a:lnTo>
                <a:lnTo>
                  <a:pt x="142245" y="1431757"/>
                </a:lnTo>
                <a:lnTo>
                  <a:pt x="176307" y="1389647"/>
                </a:lnTo>
                <a:lnTo>
                  <a:pt x="209369" y="1347536"/>
                </a:lnTo>
                <a:lnTo>
                  <a:pt x="241231" y="1305426"/>
                </a:lnTo>
                <a:lnTo>
                  <a:pt x="271693" y="1263315"/>
                </a:lnTo>
                <a:lnTo>
                  <a:pt x="300556" y="1221205"/>
                </a:lnTo>
                <a:lnTo>
                  <a:pt x="327618" y="1179094"/>
                </a:lnTo>
                <a:lnTo>
                  <a:pt x="352681" y="1136984"/>
                </a:lnTo>
                <a:lnTo>
                  <a:pt x="375545" y="1094873"/>
                </a:lnTo>
                <a:lnTo>
                  <a:pt x="396008" y="1052763"/>
                </a:lnTo>
                <a:lnTo>
                  <a:pt x="413872" y="1010652"/>
                </a:lnTo>
                <a:lnTo>
                  <a:pt x="428937" y="968542"/>
                </a:lnTo>
                <a:lnTo>
                  <a:pt x="441002" y="926431"/>
                </a:lnTo>
                <a:lnTo>
                  <a:pt x="449867" y="884321"/>
                </a:lnTo>
                <a:lnTo>
                  <a:pt x="455333" y="842210"/>
                </a:lnTo>
                <a:lnTo>
                  <a:pt x="457199" y="800099"/>
                </a:lnTo>
                <a:lnTo>
                  <a:pt x="455333" y="757989"/>
                </a:lnTo>
                <a:lnTo>
                  <a:pt x="449867" y="715878"/>
                </a:lnTo>
                <a:lnTo>
                  <a:pt x="441002" y="673768"/>
                </a:lnTo>
                <a:lnTo>
                  <a:pt x="428937" y="631657"/>
                </a:lnTo>
                <a:lnTo>
                  <a:pt x="413872" y="589547"/>
                </a:lnTo>
                <a:lnTo>
                  <a:pt x="396008" y="547436"/>
                </a:lnTo>
                <a:lnTo>
                  <a:pt x="375545" y="505326"/>
                </a:lnTo>
                <a:lnTo>
                  <a:pt x="352681" y="463215"/>
                </a:lnTo>
                <a:lnTo>
                  <a:pt x="327618" y="421105"/>
                </a:lnTo>
                <a:lnTo>
                  <a:pt x="300556" y="378994"/>
                </a:lnTo>
                <a:lnTo>
                  <a:pt x="271693" y="336884"/>
                </a:lnTo>
                <a:lnTo>
                  <a:pt x="241231" y="294773"/>
                </a:lnTo>
                <a:lnTo>
                  <a:pt x="209369" y="252663"/>
                </a:lnTo>
                <a:lnTo>
                  <a:pt x="176307" y="210552"/>
                </a:lnTo>
                <a:lnTo>
                  <a:pt x="142245" y="168442"/>
                </a:lnTo>
                <a:lnTo>
                  <a:pt x="107384" y="126331"/>
                </a:lnTo>
                <a:lnTo>
                  <a:pt x="71922" y="84221"/>
                </a:lnTo>
                <a:lnTo>
                  <a:pt x="36061" y="42110"/>
                </a:lnTo>
                <a:lnTo>
                  <a:pt x="0" y="0"/>
                </a:lnTo>
              </a:path>
            </a:pathLst>
          </a:custGeom>
          <a:ln w="3809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089269" y="729995"/>
            <a:ext cx="152400" cy="533400"/>
          </a:xfrm>
          <a:custGeom>
            <a:avLst/>
            <a:gdLst/>
            <a:ahLst/>
            <a:cxnLst/>
            <a:rect l="l" t="t" r="r" b="b"/>
            <a:pathLst>
              <a:path w="152400" h="533400">
                <a:moveTo>
                  <a:pt x="0" y="533399"/>
                </a:moveTo>
                <a:lnTo>
                  <a:pt x="32434" y="487084"/>
                </a:lnTo>
                <a:lnTo>
                  <a:pt x="63537" y="441115"/>
                </a:lnTo>
                <a:lnTo>
                  <a:pt x="91973" y="395840"/>
                </a:lnTo>
                <a:lnTo>
                  <a:pt x="116410" y="351604"/>
                </a:lnTo>
                <a:lnTo>
                  <a:pt x="135516" y="308754"/>
                </a:lnTo>
                <a:lnTo>
                  <a:pt x="147956" y="267637"/>
                </a:lnTo>
                <a:lnTo>
                  <a:pt x="152399" y="228599"/>
                </a:lnTo>
                <a:lnTo>
                  <a:pt x="146402" y="185843"/>
                </a:lnTo>
                <a:lnTo>
                  <a:pt x="129822" y="145626"/>
                </a:lnTo>
                <a:lnTo>
                  <a:pt x="104774" y="107441"/>
                </a:lnTo>
                <a:lnTo>
                  <a:pt x="73377" y="70781"/>
                </a:lnTo>
                <a:lnTo>
                  <a:pt x="37747" y="35136"/>
                </a:lnTo>
                <a:lnTo>
                  <a:pt x="0" y="0"/>
                </a:lnTo>
              </a:path>
            </a:pathLst>
          </a:custGeom>
          <a:ln w="3809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089269" y="6292595"/>
            <a:ext cx="152400" cy="533400"/>
          </a:xfrm>
          <a:custGeom>
            <a:avLst/>
            <a:gdLst/>
            <a:ahLst/>
            <a:cxnLst/>
            <a:rect l="l" t="t" r="r" b="b"/>
            <a:pathLst>
              <a:path w="152400" h="533400">
                <a:moveTo>
                  <a:pt x="0" y="533399"/>
                </a:moveTo>
                <a:lnTo>
                  <a:pt x="32434" y="487084"/>
                </a:lnTo>
                <a:lnTo>
                  <a:pt x="63537" y="441115"/>
                </a:lnTo>
                <a:lnTo>
                  <a:pt x="91973" y="395840"/>
                </a:lnTo>
                <a:lnTo>
                  <a:pt x="116410" y="351604"/>
                </a:lnTo>
                <a:lnTo>
                  <a:pt x="135516" y="308754"/>
                </a:lnTo>
                <a:lnTo>
                  <a:pt x="147956" y="267637"/>
                </a:lnTo>
                <a:lnTo>
                  <a:pt x="152399" y="228599"/>
                </a:lnTo>
                <a:lnTo>
                  <a:pt x="146402" y="185843"/>
                </a:lnTo>
                <a:lnTo>
                  <a:pt x="129822" y="145626"/>
                </a:lnTo>
                <a:lnTo>
                  <a:pt x="104774" y="107441"/>
                </a:lnTo>
                <a:lnTo>
                  <a:pt x="73377" y="70781"/>
                </a:lnTo>
                <a:lnTo>
                  <a:pt x="37747" y="35136"/>
                </a:lnTo>
                <a:lnTo>
                  <a:pt x="0" y="0"/>
                </a:lnTo>
              </a:path>
            </a:pathLst>
          </a:custGeom>
          <a:ln w="3809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 txBox="1"/>
          <p:nvPr/>
        </p:nvSpPr>
        <p:spPr>
          <a:xfrm>
            <a:off x="9528946" y="3804918"/>
            <a:ext cx="8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8621150" y="2661918"/>
            <a:ext cx="284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r>
              <a:rPr sz="1800" b="1" spc="-7" baseline="-23148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1800" baseline="-23148">
              <a:latin typeface="Arial"/>
              <a:cs typeface="Arial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8567809" y="1137919"/>
            <a:ext cx="284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r>
              <a:rPr sz="1800" b="1" spc="-7" baseline="-23148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sz="1800" baseline="-23148">
              <a:latin typeface="Arial"/>
              <a:cs typeface="Arial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8472814" y="3500118"/>
            <a:ext cx="538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θ =</a:t>
            </a:r>
            <a:r>
              <a:rPr sz="1800" b="1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1233812" y="6028433"/>
            <a:ext cx="5982335" cy="85153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Central Maximum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is 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brightest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fringe.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Diffraction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is not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visible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after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few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order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1800" b="1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diffraction.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926473" y="25679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563502" y="26349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926473" y="27965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563502" y="28635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26473" y="30251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63502" y="30921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926473" y="32537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563502" y="33207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926473" y="34823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563502" y="35493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926473" y="37109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563502" y="37779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926473" y="39395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563502" y="40065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926473" y="41681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563502" y="42351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26473" y="43967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563502" y="44637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26473" y="46253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563502" y="46923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926473" y="48539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563502" y="49209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26473" y="50825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563502" y="51495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145669" y="1720595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99"/>
                </a:lnTo>
              </a:path>
            </a:pathLst>
          </a:custGeom>
          <a:ln w="38099">
            <a:solidFill>
              <a:srgbClr val="98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145669" y="5149595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99"/>
                </a:lnTo>
              </a:path>
            </a:pathLst>
          </a:custGeom>
          <a:ln w="38099">
            <a:solidFill>
              <a:srgbClr val="98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845186" y="1993392"/>
            <a:ext cx="1190625" cy="2806065"/>
          </a:xfrm>
          <a:custGeom>
            <a:avLst/>
            <a:gdLst/>
            <a:ahLst/>
            <a:cxnLst/>
            <a:rect l="l" t="t" r="r" b="b"/>
            <a:pathLst>
              <a:path w="1190625" h="2806065">
                <a:moveTo>
                  <a:pt x="1190244" y="2805684"/>
                </a:moveTo>
                <a:lnTo>
                  <a:pt x="1132308" y="2382916"/>
                </a:lnTo>
                <a:lnTo>
                  <a:pt x="1099723" y="2174265"/>
                </a:lnTo>
                <a:lnTo>
                  <a:pt x="1072516" y="2019939"/>
                </a:lnTo>
                <a:lnTo>
                  <a:pt x="1052720" y="1918361"/>
                </a:lnTo>
                <a:lnTo>
                  <a:pt x="1031388" y="1818000"/>
                </a:lnTo>
                <a:lnTo>
                  <a:pt x="1020088" y="1768322"/>
                </a:lnTo>
                <a:lnTo>
                  <a:pt x="1008337" y="1719003"/>
                </a:lnTo>
                <a:lnTo>
                  <a:pt x="996111" y="1670062"/>
                </a:lnTo>
                <a:lnTo>
                  <a:pt x="983388" y="1621517"/>
                </a:lnTo>
                <a:lnTo>
                  <a:pt x="970145" y="1573387"/>
                </a:lnTo>
                <a:lnTo>
                  <a:pt x="956359" y="1525690"/>
                </a:lnTo>
                <a:lnTo>
                  <a:pt x="942008" y="1478444"/>
                </a:lnTo>
                <a:lnTo>
                  <a:pt x="927070" y="1431668"/>
                </a:lnTo>
                <a:lnTo>
                  <a:pt x="911521" y="1385381"/>
                </a:lnTo>
                <a:lnTo>
                  <a:pt x="895340" y="1339600"/>
                </a:lnTo>
                <a:lnTo>
                  <a:pt x="878503" y="1294345"/>
                </a:lnTo>
                <a:lnTo>
                  <a:pt x="860987" y="1249633"/>
                </a:lnTo>
                <a:lnTo>
                  <a:pt x="842772" y="1205484"/>
                </a:lnTo>
                <a:lnTo>
                  <a:pt x="821841" y="1157433"/>
                </a:lnTo>
                <a:lnTo>
                  <a:pt x="800060" y="1110064"/>
                </a:lnTo>
                <a:lnTo>
                  <a:pt x="777458" y="1063354"/>
                </a:lnTo>
                <a:lnTo>
                  <a:pt x="754065" y="1017277"/>
                </a:lnTo>
                <a:lnTo>
                  <a:pt x="729912" y="971809"/>
                </a:lnTo>
                <a:lnTo>
                  <a:pt x="705028" y="926927"/>
                </a:lnTo>
                <a:lnTo>
                  <a:pt x="679443" y="882604"/>
                </a:lnTo>
                <a:lnTo>
                  <a:pt x="653187" y="838818"/>
                </a:lnTo>
                <a:lnTo>
                  <a:pt x="626291" y="795544"/>
                </a:lnTo>
                <a:lnTo>
                  <a:pt x="598784" y="752757"/>
                </a:lnTo>
                <a:lnTo>
                  <a:pt x="570696" y="710433"/>
                </a:lnTo>
                <a:lnTo>
                  <a:pt x="542058" y="668548"/>
                </a:lnTo>
                <a:lnTo>
                  <a:pt x="512898" y="627077"/>
                </a:lnTo>
                <a:lnTo>
                  <a:pt x="483248" y="585996"/>
                </a:lnTo>
                <a:lnTo>
                  <a:pt x="453137" y="545280"/>
                </a:lnTo>
                <a:lnTo>
                  <a:pt x="422596" y="504906"/>
                </a:lnTo>
                <a:lnTo>
                  <a:pt x="391653" y="464849"/>
                </a:lnTo>
                <a:lnTo>
                  <a:pt x="360340" y="425084"/>
                </a:lnTo>
                <a:lnTo>
                  <a:pt x="328686" y="385587"/>
                </a:lnTo>
                <a:lnTo>
                  <a:pt x="296721" y="346333"/>
                </a:lnTo>
                <a:lnTo>
                  <a:pt x="264475" y="307299"/>
                </a:lnTo>
                <a:lnTo>
                  <a:pt x="199261" y="229792"/>
                </a:lnTo>
                <a:lnTo>
                  <a:pt x="133284" y="152870"/>
                </a:lnTo>
                <a:lnTo>
                  <a:pt x="0" y="0"/>
                </a:lnTo>
                <a:lnTo>
                  <a:pt x="1190244" y="2805684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845186" y="1993391"/>
            <a:ext cx="1190625" cy="2806065"/>
          </a:xfrm>
          <a:custGeom>
            <a:avLst/>
            <a:gdLst/>
            <a:ahLst/>
            <a:cxnLst/>
            <a:rect l="l" t="t" r="r" b="b"/>
            <a:pathLst>
              <a:path w="1190625" h="2806065">
                <a:moveTo>
                  <a:pt x="0" y="0"/>
                </a:moveTo>
                <a:lnTo>
                  <a:pt x="33412" y="38156"/>
                </a:lnTo>
                <a:lnTo>
                  <a:pt x="66784" y="76337"/>
                </a:lnTo>
                <a:lnTo>
                  <a:pt x="100084" y="114567"/>
                </a:lnTo>
                <a:lnTo>
                  <a:pt x="133284" y="152870"/>
                </a:lnTo>
                <a:lnTo>
                  <a:pt x="166353" y="191270"/>
                </a:lnTo>
                <a:lnTo>
                  <a:pt x="199261" y="229792"/>
                </a:lnTo>
                <a:lnTo>
                  <a:pt x="231979" y="268461"/>
                </a:lnTo>
                <a:lnTo>
                  <a:pt x="264475" y="307299"/>
                </a:lnTo>
                <a:lnTo>
                  <a:pt x="296721" y="346333"/>
                </a:lnTo>
                <a:lnTo>
                  <a:pt x="328686" y="385587"/>
                </a:lnTo>
                <a:lnTo>
                  <a:pt x="360340" y="425084"/>
                </a:lnTo>
                <a:lnTo>
                  <a:pt x="391653" y="464849"/>
                </a:lnTo>
                <a:lnTo>
                  <a:pt x="422596" y="504906"/>
                </a:lnTo>
                <a:lnTo>
                  <a:pt x="453137" y="545280"/>
                </a:lnTo>
                <a:lnTo>
                  <a:pt x="483248" y="585996"/>
                </a:lnTo>
                <a:lnTo>
                  <a:pt x="512898" y="627077"/>
                </a:lnTo>
                <a:lnTo>
                  <a:pt x="542058" y="668548"/>
                </a:lnTo>
                <a:lnTo>
                  <a:pt x="570696" y="710433"/>
                </a:lnTo>
                <a:lnTo>
                  <a:pt x="598784" y="752757"/>
                </a:lnTo>
                <a:lnTo>
                  <a:pt x="626291" y="795544"/>
                </a:lnTo>
                <a:lnTo>
                  <a:pt x="653187" y="838818"/>
                </a:lnTo>
                <a:lnTo>
                  <a:pt x="679443" y="882604"/>
                </a:lnTo>
                <a:lnTo>
                  <a:pt x="705028" y="926926"/>
                </a:lnTo>
                <a:lnTo>
                  <a:pt x="729912" y="971809"/>
                </a:lnTo>
                <a:lnTo>
                  <a:pt x="754065" y="1017277"/>
                </a:lnTo>
                <a:lnTo>
                  <a:pt x="777458" y="1063354"/>
                </a:lnTo>
                <a:lnTo>
                  <a:pt x="800060" y="1110064"/>
                </a:lnTo>
                <a:lnTo>
                  <a:pt x="821841" y="1157433"/>
                </a:lnTo>
                <a:lnTo>
                  <a:pt x="842771" y="1205483"/>
                </a:lnTo>
                <a:lnTo>
                  <a:pt x="860987" y="1249633"/>
                </a:lnTo>
                <a:lnTo>
                  <a:pt x="878503" y="1294345"/>
                </a:lnTo>
                <a:lnTo>
                  <a:pt x="895340" y="1339600"/>
                </a:lnTo>
                <a:lnTo>
                  <a:pt x="911521" y="1385381"/>
                </a:lnTo>
                <a:lnTo>
                  <a:pt x="927070" y="1431668"/>
                </a:lnTo>
                <a:lnTo>
                  <a:pt x="942008" y="1478444"/>
                </a:lnTo>
                <a:lnTo>
                  <a:pt x="956359" y="1525690"/>
                </a:lnTo>
                <a:lnTo>
                  <a:pt x="970145" y="1573387"/>
                </a:lnTo>
                <a:lnTo>
                  <a:pt x="983388" y="1621517"/>
                </a:lnTo>
                <a:lnTo>
                  <a:pt x="996111" y="1670062"/>
                </a:lnTo>
                <a:lnTo>
                  <a:pt x="1008337" y="1719003"/>
                </a:lnTo>
                <a:lnTo>
                  <a:pt x="1020088" y="1768322"/>
                </a:lnTo>
                <a:lnTo>
                  <a:pt x="1031388" y="1818000"/>
                </a:lnTo>
                <a:lnTo>
                  <a:pt x="1042257" y="1868019"/>
                </a:lnTo>
                <a:lnTo>
                  <a:pt x="1052720" y="1918361"/>
                </a:lnTo>
                <a:lnTo>
                  <a:pt x="1062799" y="1969007"/>
                </a:lnTo>
                <a:lnTo>
                  <a:pt x="1072516" y="2019939"/>
                </a:lnTo>
                <a:lnTo>
                  <a:pt x="1081894" y="2071139"/>
                </a:lnTo>
                <a:lnTo>
                  <a:pt x="1090956" y="2122587"/>
                </a:lnTo>
                <a:lnTo>
                  <a:pt x="1099723" y="2174265"/>
                </a:lnTo>
                <a:lnTo>
                  <a:pt x="1108220" y="2226156"/>
                </a:lnTo>
                <a:lnTo>
                  <a:pt x="1116468" y="2278240"/>
                </a:lnTo>
                <a:lnTo>
                  <a:pt x="1124489" y="2330500"/>
                </a:lnTo>
                <a:lnTo>
                  <a:pt x="1132308" y="2382916"/>
                </a:lnTo>
                <a:lnTo>
                  <a:pt x="1139945" y="2435471"/>
                </a:lnTo>
                <a:lnTo>
                  <a:pt x="1147425" y="2488146"/>
                </a:lnTo>
                <a:lnTo>
                  <a:pt x="1154768" y="2540922"/>
                </a:lnTo>
                <a:lnTo>
                  <a:pt x="1161999" y="2593782"/>
                </a:lnTo>
                <a:lnTo>
                  <a:pt x="1169139" y="2646706"/>
                </a:lnTo>
                <a:lnTo>
                  <a:pt x="1176212" y="2699677"/>
                </a:lnTo>
                <a:lnTo>
                  <a:pt x="1183239" y="2752675"/>
                </a:lnTo>
                <a:lnTo>
                  <a:pt x="1190243" y="2805683"/>
                </a:lnTo>
              </a:path>
            </a:pathLst>
          </a:custGeom>
          <a:ln w="952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845186" y="1993392"/>
            <a:ext cx="1188720" cy="2806065"/>
          </a:xfrm>
          <a:custGeom>
            <a:avLst/>
            <a:gdLst/>
            <a:ahLst/>
            <a:cxnLst/>
            <a:rect l="l" t="t" r="r" b="b"/>
            <a:pathLst>
              <a:path w="1188720" h="2806065">
                <a:moveTo>
                  <a:pt x="1188720" y="2805684"/>
                </a:moveTo>
                <a:lnTo>
                  <a:pt x="0" y="0"/>
                </a:lnTo>
                <a:lnTo>
                  <a:pt x="26943" y="302522"/>
                </a:lnTo>
                <a:lnTo>
                  <a:pt x="43047" y="453454"/>
                </a:lnTo>
                <a:lnTo>
                  <a:pt x="55473" y="553865"/>
                </a:lnTo>
                <a:lnTo>
                  <a:pt x="69614" y="654060"/>
                </a:lnTo>
                <a:lnTo>
                  <a:pt x="77426" y="704066"/>
                </a:lnTo>
                <a:lnTo>
                  <a:pt x="85783" y="754003"/>
                </a:lnTo>
                <a:lnTo>
                  <a:pt x="94725" y="803867"/>
                </a:lnTo>
                <a:lnTo>
                  <a:pt x="104291" y="853653"/>
                </a:lnTo>
                <a:lnTo>
                  <a:pt x="114520" y="903356"/>
                </a:lnTo>
                <a:lnTo>
                  <a:pt x="125451" y="952971"/>
                </a:lnTo>
                <a:lnTo>
                  <a:pt x="137123" y="1002494"/>
                </a:lnTo>
                <a:lnTo>
                  <a:pt x="149574" y="1051919"/>
                </a:lnTo>
                <a:lnTo>
                  <a:pt x="162844" y="1101242"/>
                </a:lnTo>
                <a:lnTo>
                  <a:pt x="176973" y="1150458"/>
                </a:lnTo>
                <a:lnTo>
                  <a:pt x="191998" y="1199562"/>
                </a:lnTo>
                <a:lnTo>
                  <a:pt x="207958" y="1248548"/>
                </a:lnTo>
                <a:lnTo>
                  <a:pt x="224894" y="1297413"/>
                </a:lnTo>
                <a:lnTo>
                  <a:pt x="242843" y="1346151"/>
                </a:lnTo>
                <a:lnTo>
                  <a:pt x="261846" y="1394758"/>
                </a:lnTo>
                <a:lnTo>
                  <a:pt x="281940" y="1443228"/>
                </a:lnTo>
                <a:lnTo>
                  <a:pt x="300968" y="1487033"/>
                </a:lnTo>
                <a:lnTo>
                  <a:pt x="320888" y="1530725"/>
                </a:lnTo>
                <a:lnTo>
                  <a:pt x="341669" y="1574308"/>
                </a:lnTo>
                <a:lnTo>
                  <a:pt x="363283" y="1617785"/>
                </a:lnTo>
                <a:lnTo>
                  <a:pt x="385701" y="1661159"/>
                </a:lnTo>
                <a:lnTo>
                  <a:pt x="408893" y="1704434"/>
                </a:lnTo>
                <a:lnTo>
                  <a:pt x="432831" y="1747613"/>
                </a:lnTo>
                <a:lnTo>
                  <a:pt x="457485" y="1790700"/>
                </a:lnTo>
                <a:lnTo>
                  <a:pt x="482827" y="1833697"/>
                </a:lnTo>
                <a:lnTo>
                  <a:pt x="508828" y="1876608"/>
                </a:lnTo>
                <a:lnTo>
                  <a:pt x="535458" y="1919436"/>
                </a:lnTo>
                <a:lnTo>
                  <a:pt x="562689" y="1962185"/>
                </a:lnTo>
                <a:lnTo>
                  <a:pt x="590491" y="2004859"/>
                </a:lnTo>
                <a:lnTo>
                  <a:pt x="618836" y="2047459"/>
                </a:lnTo>
                <a:lnTo>
                  <a:pt x="647694" y="2089991"/>
                </a:lnTo>
                <a:lnTo>
                  <a:pt x="677037" y="2132457"/>
                </a:lnTo>
                <a:lnTo>
                  <a:pt x="706835" y="2174860"/>
                </a:lnTo>
                <a:lnTo>
                  <a:pt x="737059" y="2217204"/>
                </a:lnTo>
                <a:lnTo>
                  <a:pt x="798671" y="2301728"/>
                </a:lnTo>
                <a:lnTo>
                  <a:pt x="861640" y="2386055"/>
                </a:lnTo>
                <a:lnTo>
                  <a:pt x="958131" y="2512237"/>
                </a:lnTo>
                <a:lnTo>
                  <a:pt x="1188720" y="2805684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845186" y="1993391"/>
            <a:ext cx="1188720" cy="2806065"/>
          </a:xfrm>
          <a:custGeom>
            <a:avLst/>
            <a:gdLst/>
            <a:ahLst/>
            <a:cxnLst/>
            <a:rect l="l" t="t" r="r" b="b"/>
            <a:pathLst>
              <a:path w="1188720" h="2806065">
                <a:moveTo>
                  <a:pt x="0" y="0"/>
                </a:moveTo>
                <a:lnTo>
                  <a:pt x="4263" y="50448"/>
                </a:lnTo>
                <a:lnTo>
                  <a:pt x="8565" y="100892"/>
                </a:lnTo>
                <a:lnTo>
                  <a:pt x="12945" y="151327"/>
                </a:lnTo>
                <a:lnTo>
                  <a:pt x="17442" y="201746"/>
                </a:lnTo>
                <a:lnTo>
                  <a:pt x="22095" y="252146"/>
                </a:lnTo>
                <a:lnTo>
                  <a:pt x="26943" y="302522"/>
                </a:lnTo>
                <a:lnTo>
                  <a:pt x="32025" y="352868"/>
                </a:lnTo>
                <a:lnTo>
                  <a:pt x="37380" y="403181"/>
                </a:lnTo>
                <a:lnTo>
                  <a:pt x="43047" y="453454"/>
                </a:lnTo>
                <a:lnTo>
                  <a:pt x="49065" y="503684"/>
                </a:lnTo>
                <a:lnTo>
                  <a:pt x="55473" y="553864"/>
                </a:lnTo>
                <a:lnTo>
                  <a:pt x="62309" y="603992"/>
                </a:lnTo>
                <a:lnTo>
                  <a:pt x="69614" y="654060"/>
                </a:lnTo>
                <a:lnTo>
                  <a:pt x="77425" y="704066"/>
                </a:lnTo>
                <a:lnTo>
                  <a:pt x="85783" y="754003"/>
                </a:lnTo>
                <a:lnTo>
                  <a:pt x="94725" y="803867"/>
                </a:lnTo>
                <a:lnTo>
                  <a:pt x="104291" y="853653"/>
                </a:lnTo>
                <a:lnTo>
                  <a:pt x="114520" y="903356"/>
                </a:lnTo>
                <a:lnTo>
                  <a:pt x="125451" y="952971"/>
                </a:lnTo>
                <a:lnTo>
                  <a:pt x="137123" y="1002494"/>
                </a:lnTo>
                <a:lnTo>
                  <a:pt x="149574" y="1051919"/>
                </a:lnTo>
                <a:lnTo>
                  <a:pt x="162844" y="1101242"/>
                </a:lnTo>
                <a:lnTo>
                  <a:pt x="176973" y="1150458"/>
                </a:lnTo>
                <a:lnTo>
                  <a:pt x="191998" y="1199562"/>
                </a:lnTo>
                <a:lnTo>
                  <a:pt x="207958" y="1248548"/>
                </a:lnTo>
                <a:lnTo>
                  <a:pt x="224894" y="1297413"/>
                </a:lnTo>
                <a:lnTo>
                  <a:pt x="242843" y="1346151"/>
                </a:lnTo>
                <a:lnTo>
                  <a:pt x="261846" y="1394757"/>
                </a:lnTo>
                <a:lnTo>
                  <a:pt x="281939" y="1443227"/>
                </a:lnTo>
                <a:lnTo>
                  <a:pt x="300968" y="1487033"/>
                </a:lnTo>
                <a:lnTo>
                  <a:pt x="320888" y="1530725"/>
                </a:lnTo>
                <a:lnTo>
                  <a:pt x="341669" y="1574308"/>
                </a:lnTo>
                <a:lnTo>
                  <a:pt x="363283" y="1617785"/>
                </a:lnTo>
                <a:lnTo>
                  <a:pt x="385701" y="1661159"/>
                </a:lnTo>
                <a:lnTo>
                  <a:pt x="408893" y="1704434"/>
                </a:lnTo>
                <a:lnTo>
                  <a:pt x="432831" y="1747613"/>
                </a:lnTo>
                <a:lnTo>
                  <a:pt x="457485" y="1790699"/>
                </a:lnTo>
                <a:lnTo>
                  <a:pt x="482827" y="1833696"/>
                </a:lnTo>
                <a:lnTo>
                  <a:pt x="508828" y="1876608"/>
                </a:lnTo>
                <a:lnTo>
                  <a:pt x="535458" y="1919436"/>
                </a:lnTo>
                <a:lnTo>
                  <a:pt x="562689" y="1962185"/>
                </a:lnTo>
                <a:lnTo>
                  <a:pt x="590491" y="2004858"/>
                </a:lnTo>
                <a:lnTo>
                  <a:pt x="618836" y="2047459"/>
                </a:lnTo>
                <a:lnTo>
                  <a:pt x="647694" y="2089991"/>
                </a:lnTo>
                <a:lnTo>
                  <a:pt x="677036" y="2132456"/>
                </a:lnTo>
                <a:lnTo>
                  <a:pt x="706834" y="2174860"/>
                </a:lnTo>
                <a:lnTo>
                  <a:pt x="737059" y="2217204"/>
                </a:lnTo>
                <a:lnTo>
                  <a:pt x="767681" y="2259492"/>
                </a:lnTo>
                <a:lnTo>
                  <a:pt x="798671" y="2301728"/>
                </a:lnTo>
                <a:lnTo>
                  <a:pt x="830000" y="2343914"/>
                </a:lnTo>
                <a:lnTo>
                  <a:pt x="861640" y="2386055"/>
                </a:lnTo>
                <a:lnTo>
                  <a:pt x="893561" y="2428154"/>
                </a:lnTo>
                <a:lnTo>
                  <a:pt x="925734" y="2470213"/>
                </a:lnTo>
                <a:lnTo>
                  <a:pt x="958131" y="2512237"/>
                </a:lnTo>
                <a:lnTo>
                  <a:pt x="990722" y="2554228"/>
                </a:lnTo>
                <a:lnTo>
                  <a:pt x="1023477" y="2596190"/>
                </a:lnTo>
                <a:lnTo>
                  <a:pt x="1056370" y="2638127"/>
                </a:lnTo>
                <a:lnTo>
                  <a:pt x="1089369" y="2680041"/>
                </a:lnTo>
                <a:lnTo>
                  <a:pt x="1122446" y="2721936"/>
                </a:lnTo>
                <a:lnTo>
                  <a:pt x="1155573" y="2763816"/>
                </a:lnTo>
                <a:lnTo>
                  <a:pt x="1188719" y="2805683"/>
                </a:lnTo>
              </a:path>
            </a:pathLst>
          </a:custGeom>
          <a:ln w="952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846709" y="1993391"/>
            <a:ext cx="1188720" cy="2807335"/>
          </a:xfrm>
          <a:custGeom>
            <a:avLst/>
            <a:gdLst/>
            <a:ahLst/>
            <a:cxnLst/>
            <a:rect l="l" t="t" r="r" b="b"/>
            <a:pathLst>
              <a:path w="1188720" h="2807335">
                <a:moveTo>
                  <a:pt x="0" y="0"/>
                </a:moveTo>
                <a:lnTo>
                  <a:pt x="1188719" y="2807207"/>
                </a:lnTo>
              </a:path>
            </a:pathLst>
          </a:custGeom>
          <a:ln w="9524">
            <a:solidFill>
              <a:srgbClr val="65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089269" y="729995"/>
            <a:ext cx="0" cy="5410200"/>
          </a:xfrm>
          <a:custGeom>
            <a:avLst/>
            <a:gdLst/>
            <a:ahLst/>
            <a:cxnLst/>
            <a:rect l="l" t="t" r="r" b="b"/>
            <a:pathLst>
              <a:path h="5410200">
                <a:moveTo>
                  <a:pt x="0" y="0"/>
                </a:moveTo>
                <a:lnTo>
                  <a:pt x="0" y="5410199"/>
                </a:lnTo>
              </a:path>
            </a:pathLst>
          </a:custGeom>
          <a:ln w="38099">
            <a:solidFill>
              <a:srgbClr val="CC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926473" y="23393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4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4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8" y="4572"/>
                </a:lnTo>
                <a:lnTo>
                  <a:pt x="574548" y="0"/>
                </a:lnTo>
                <a:lnTo>
                  <a:pt x="566928" y="3048"/>
                </a:lnTo>
                <a:lnTo>
                  <a:pt x="562356" y="9144"/>
                </a:lnTo>
                <a:lnTo>
                  <a:pt x="557784" y="16764"/>
                </a:lnTo>
                <a:lnTo>
                  <a:pt x="560832" y="25908"/>
                </a:lnTo>
                <a:lnTo>
                  <a:pt x="566928" y="28956"/>
                </a:lnTo>
                <a:lnTo>
                  <a:pt x="609044" y="53340"/>
                </a:lnTo>
                <a:lnTo>
                  <a:pt x="659888" y="53340"/>
                </a:lnTo>
                <a:lnTo>
                  <a:pt x="659888" y="84016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6"/>
                </a:moveTo>
                <a:lnTo>
                  <a:pt x="659888" y="80772"/>
                </a:lnTo>
                <a:lnTo>
                  <a:pt x="609044" y="80772"/>
                </a:lnTo>
                <a:lnTo>
                  <a:pt x="566928" y="105156"/>
                </a:lnTo>
                <a:lnTo>
                  <a:pt x="560832" y="108204"/>
                </a:lnTo>
                <a:lnTo>
                  <a:pt x="557784" y="117348"/>
                </a:lnTo>
                <a:lnTo>
                  <a:pt x="562356" y="124968"/>
                </a:lnTo>
                <a:lnTo>
                  <a:pt x="566928" y="131064"/>
                </a:lnTo>
                <a:lnTo>
                  <a:pt x="574548" y="132588"/>
                </a:lnTo>
                <a:lnTo>
                  <a:pt x="582168" y="129540"/>
                </a:lnTo>
                <a:lnTo>
                  <a:pt x="659888" y="84016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4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4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563502" y="24063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231273" y="2406395"/>
            <a:ext cx="0" cy="2743200"/>
          </a:xfrm>
          <a:custGeom>
            <a:avLst/>
            <a:gdLst/>
            <a:ahLst/>
            <a:cxnLst/>
            <a:rect l="l" t="t" r="r" b="b"/>
            <a:pathLst>
              <a:path h="2743200">
                <a:moveTo>
                  <a:pt x="0" y="0"/>
                </a:moveTo>
                <a:lnTo>
                  <a:pt x="0" y="2743199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 txBox="1"/>
          <p:nvPr/>
        </p:nvSpPr>
        <p:spPr>
          <a:xfrm>
            <a:off x="1892184" y="2395219"/>
            <a:ext cx="125095" cy="451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1892184" y="2820414"/>
            <a:ext cx="1250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1892184" y="3245610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1892184" y="3458970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1892184" y="3670806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1892184" y="3884166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1892184" y="4096002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1892184" y="4309362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2145669" y="3777995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599" y="0"/>
                </a:lnTo>
              </a:path>
            </a:pathLst>
          </a:custGeom>
          <a:ln w="19049">
            <a:solidFill>
              <a:srgbClr val="65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145669" y="2406395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599" y="0"/>
                </a:lnTo>
              </a:path>
            </a:pathLst>
          </a:custGeom>
          <a:ln w="19049">
            <a:solidFill>
              <a:srgbClr val="65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145669" y="5149595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599" y="0"/>
                </a:lnTo>
              </a:path>
            </a:pathLst>
          </a:custGeom>
          <a:ln w="19049">
            <a:solidFill>
              <a:srgbClr val="65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 txBox="1"/>
          <p:nvPr/>
        </p:nvSpPr>
        <p:spPr>
          <a:xfrm>
            <a:off x="8337178" y="2817366"/>
            <a:ext cx="148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7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5664586" y="1900427"/>
            <a:ext cx="137160" cy="1295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670682" y="1581912"/>
            <a:ext cx="132588" cy="132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613538" y="2136648"/>
            <a:ext cx="140335" cy="128270"/>
          </a:xfrm>
          <a:custGeom>
            <a:avLst/>
            <a:gdLst/>
            <a:ahLst/>
            <a:cxnLst/>
            <a:rect l="l" t="t" r="r" b="b"/>
            <a:pathLst>
              <a:path w="140335" h="128269">
                <a:moveTo>
                  <a:pt x="140208" y="30480"/>
                </a:moveTo>
                <a:lnTo>
                  <a:pt x="19812" y="1524"/>
                </a:lnTo>
                <a:lnTo>
                  <a:pt x="10668" y="0"/>
                </a:lnTo>
                <a:lnTo>
                  <a:pt x="3048" y="4572"/>
                </a:lnTo>
                <a:lnTo>
                  <a:pt x="1524" y="12192"/>
                </a:lnTo>
                <a:lnTo>
                  <a:pt x="0" y="21336"/>
                </a:lnTo>
                <a:lnTo>
                  <a:pt x="4572" y="28956"/>
                </a:lnTo>
                <a:lnTo>
                  <a:pt x="12192" y="30480"/>
                </a:lnTo>
                <a:lnTo>
                  <a:pt x="62484" y="41481"/>
                </a:lnTo>
                <a:lnTo>
                  <a:pt x="62484" y="38100"/>
                </a:lnTo>
                <a:lnTo>
                  <a:pt x="108204" y="24384"/>
                </a:lnTo>
                <a:lnTo>
                  <a:pt x="117348" y="51816"/>
                </a:lnTo>
                <a:lnTo>
                  <a:pt x="117348" y="55418"/>
                </a:lnTo>
                <a:lnTo>
                  <a:pt x="140208" y="30480"/>
                </a:lnTo>
                <a:close/>
              </a:path>
              <a:path w="140335" h="128269">
                <a:moveTo>
                  <a:pt x="117348" y="55418"/>
                </a:moveTo>
                <a:lnTo>
                  <a:pt x="117348" y="51816"/>
                </a:lnTo>
                <a:lnTo>
                  <a:pt x="71628" y="65532"/>
                </a:lnTo>
                <a:lnTo>
                  <a:pt x="70815" y="63093"/>
                </a:lnTo>
                <a:lnTo>
                  <a:pt x="35052" y="102108"/>
                </a:lnTo>
                <a:lnTo>
                  <a:pt x="30480" y="108204"/>
                </a:lnTo>
                <a:lnTo>
                  <a:pt x="30480" y="117348"/>
                </a:lnTo>
                <a:lnTo>
                  <a:pt x="36576" y="121920"/>
                </a:lnTo>
                <a:lnTo>
                  <a:pt x="42672" y="128016"/>
                </a:lnTo>
                <a:lnTo>
                  <a:pt x="50292" y="126492"/>
                </a:lnTo>
                <a:lnTo>
                  <a:pt x="56388" y="121920"/>
                </a:lnTo>
                <a:lnTo>
                  <a:pt x="117348" y="55418"/>
                </a:lnTo>
                <a:close/>
              </a:path>
              <a:path w="140335" h="128269">
                <a:moveTo>
                  <a:pt x="117348" y="51816"/>
                </a:moveTo>
                <a:lnTo>
                  <a:pt x="108204" y="24384"/>
                </a:lnTo>
                <a:lnTo>
                  <a:pt x="62484" y="38100"/>
                </a:lnTo>
                <a:lnTo>
                  <a:pt x="63699" y="41747"/>
                </a:lnTo>
                <a:lnTo>
                  <a:pt x="85925" y="46609"/>
                </a:lnTo>
                <a:lnTo>
                  <a:pt x="102108" y="28956"/>
                </a:lnTo>
                <a:lnTo>
                  <a:pt x="109728" y="51816"/>
                </a:lnTo>
                <a:lnTo>
                  <a:pt x="109728" y="54102"/>
                </a:lnTo>
                <a:lnTo>
                  <a:pt x="117348" y="51816"/>
                </a:lnTo>
                <a:close/>
              </a:path>
              <a:path w="140335" h="128269">
                <a:moveTo>
                  <a:pt x="63699" y="41747"/>
                </a:moveTo>
                <a:lnTo>
                  <a:pt x="62484" y="38100"/>
                </a:lnTo>
                <a:lnTo>
                  <a:pt x="62484" y="41481"/>
                </a:lnTo>
                <a:lnTo>
                  <a:pt x="63699" y="41747"/>
                </a:lnTo>
                <a:close/>
              </a:path>
              <a:path w="140335" h="128269">
                <a:moveTo>
                  <a:pt x="85925" y="46609"/>
                </a:moveTo>
                <a:lnTo>
                  <a:pt x="63699" y="41747"/>
                </a:lnTo>
                <a:lnTo>
                  <a:pt x="70815" y="63093"/>
                </a:lnTo>
                <a:lnTo>
                  <a:pt x="85925" y="46609"/>
                </a:lnTo>
                <a:close/>
              </a:path>
              <a:path w="140335" h="128269">
                <a:moveTo>
                  <a:pt x="109728" y="54102"/>
                </a:moveTo>
                <a:lnTo>
                  <a:pt x="109728" y="51816"/>
                </a:lnTo>
                <a:lnTo>
                  <a:pt x="85925" y="46609"/>
                </a:lnTo>
                <a:lnTo>
                  <a:pt x="70815" y="63093"/>
                </a:lnTo>
                <a:lnTo>
                  <a:pt x="71628" y="65532"/>
                </a:lnTo>
                <a:lnTo>
                  <a:pt x="109728" y="54102"/>
                </a:lnTo>
                <a:close/>
              </a:path>
              <a:path w="140335" h="128269">
                <a:moveTo>
                  <a:pt x="109728" y="51816"/>
                </a:moveTo>
                <a:lnTo>
                  <a:pt x="102108" y="28956"/>
                </a:lnTo>
                <a:lnTo>
                  <a:pt x="85925" y="46609"/>
                </a:lnTo>
                <a:lnTo>
                  <a:pt x="109728" y="51816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965581" y="4596383"/>
            <a:ext cx="144780" cy="45720"/>
          </a:xfrm>
          <a:custGeom>
            <a:avLst/>
            <a:gdLst/>
            <a:ahLst/>
            <a:cxnLst/>
            <a:rect l="l" t="t" r="r" b="b"/>
            <a:pathLst>
              <a:path w="144780" h="45720">
                <a:moveTo>
                  <a:pt x="144779" y="0"/>
                </a:moveTo>
                <a:lnTo>
                  <a:pt x="0" y="45719"/>
                </a:lnTo>
              </a:path>
            </a:pathLst>
          </a:custGeom>
          <a:ln w="28574">
            <a:solidFill>
              <a:srgbClr val="CC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964058" y="4640579"/>
            <a:ext cx="45720" cy="144780"/>
          </a:xfrm>
          <a:custGeom>
            <a:avLst/>
            <a:gdLst/>
            <a:ahLst/>
            <a:cxnLst/>
            <a:rect l="l" t="t" r="r" b="b"/>
            <a:pathLst>
              <a:path w="45719" h="144779">
                <a:moveTo>
                  <a:pt x="0" y="0"/>
                </a:moveTo>
                <a:lnTo>
                  <a:pt x="45719" y="144779"/>
                </a:lnTo>
              </a:path>
            </a:pathLst>
          </a:custGeom>
          <a:ln w="28574">
            <a:solidFill>
              <a:srgbClr val="CC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 txBox="1"/>
          <p:nvPr/>
        </p:nvSpPr>
        <p:spPr>
          <a:xfrm>
            <a:off x="3154056" y="4658358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1860181" y="2052318"/>
            <a:ext cx="26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05" dirty="0">
                <a:solidFill>
                  <a:srgbClr val="FF00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1858656" y="5191757"/>
            <a:ext cx="26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05" dirty="0">
                <a:solidFill>
                  <a:srgbClr val="FF00FF"/>
                </a:solidFill>
                <a:latin typeface="Arial"/>
                <a:cs typeface="Arial"/>
              </a:rPr>
              <a:t>B</a:t>
            </a: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2376816" y="5176517"/>
            <a:ext cx="584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6865" algn="l"/>
              </a:tabLst>
            </a:pP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λ	</a:t>
            </a: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2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λ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2671456" y="4734558"/>
            <a:ext cx="250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455" dirty="0">
                <a:solidFill>
                  <a:srgbClr val="FF00FF"/>
                </a:solidFill>
                <a:latin typeface="Arial"/>
                <a:cs typeface="Arial"/>
              </a:rPr>
              <a:t>N</a:t>
            </a:r>
            <a:r>
              <a:rPr sz="2700" b="1" spc="-682" baseline="-18518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endParaRPr sz="2700" baseline="-18518">
              <a:latin typeface="Arial"/>
              <a:cs typeface="Arial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2747656" y="4874766"/>
            <a:ext cx="650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70" dirty="0">
                <a:solidFill>
                  <a:srgbClr val="FF00FF"/>
                </a:solidFill>
                <a:latin typeface="Arial"/>
                <a:cs typeface="Arial"/>
              </a:rPr>
              <a:t>N</a:t>
            </a:r>
            <a:r>
              <a:rPr sz="1200" b="1" spc="-270" dirty="0">
                <a:solidFill>
                  <a:srgbClr val="0000FF"/>
                </a:solidFill>
                <a:latin typeface="Arial"/>
                <a:cs typeface="Arial"/>
              </a:rPr>
              <a:t>2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r>
              <a:rPr sz="1800" b="1" spc="-7" baseline="-23148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1800" b="1" spc="187" baseline="-2314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2503809" y="2261711"/>
            <a:ext cx="99060" cy="161925"/>
          </a:xfrm>
          <a:custGeom>
            <a:avLst/>
            <a:gdLst/>
            <a:ahLst/>
            <a:cxnLst/>
            <a:rect l="l" t="t" r="r" b="b"/>
            <a:pathLst>
              <a:path w="99060" h="161925">
                <a:moveTo>
                  <a:pt x="0" y="1428"/>
                </a:moveTo>
                <a:lnTo>
                  <a:pt x="12549" y="0"/>
                </a:lnTo>
                <a:lnTo>
                  <a:pt x="24955" y="285"/>
                </a:lnTo>
                <a:lnTo>
                  <a:pt x="37076" y="2285"/>
                </a:lnTo>
                <a:lnTo>
                  <a:pt x="48767" y="6000"/>
                </a:lnTo>
                <a:lnTo>
                  <a:pt x="75390" y="23955"/>
                </a:lnTo>
                <a:lnTo>
                  <a:pt x="92582" y="50196"/>
                </a:lnTo>
                <a:lnTo>
                  <a:pt x="98917" y="81010"/>
                </a:lnTo>
                <a:lnTo>
                  <a:pt x="92963" y="112680"/>
                </a:lnTo>
                <a:lnTo>
                  <a:pt x="79724" y="133373"/>
                </a:lnTo>
                <a:lnTo>
                  <a:pt x="61340" y="149066"/>
                </a:lnTo>
                <a:lnTo>
                  <a:pt x="38957" y="158757"/>
                </a:lnTo>
                <a:lnTo>
                  <a:pt x="13715" y="161448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 txBox="1"/>
          <p:nvPr/>
        </p:nvSpPr>
        <p:spPr>
          <a:xfrm>
            <a:off x="3216540" y="2052318"/>
            <a:ext cx="149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3339984" y="219252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2835540" y="3503166"/>
            <a:ext cx="297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0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r>
              <a:rPr sz="1200" b="1" spc="-35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1200" b="1" spc="2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’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2078112" y="2201671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2078112" y="2430271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2078112" y="26588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2078112" y="28874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2052712" y="2992626"/>
            <a:ext cx="469900" cy="39116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84150" indent="-146685">
              <a:lnSpc>
                <a:spcPct val="100000"/>
              </a:lnSpc>
              <a:spcBef>
                <a:spcPts val="1100"/>
              </a:spcBef>
              <a:buClr>
                <a:srgbClr val="007F00"/>
              </a:buClr>
              <a:buSzPct val="171428"/>
              <a:buFont typeface="Arial"/>
              <a:buChar char="•"/>
              <a:tabLst>
                <a:tab pos="184785" algn="l"/>
              </a:tabLst>
            </a:pPr>
            <a:r>
              <a:rPr sz="1400" b="1" spc="-5" dirty="0">
                <a:solidFill>
                  <a:srgbClr val="FF6500"/>
                </a:solidFill>
                <a:latin typeface="Arial"/>
                <a:cs typeface="Arial"/>
              </a:rPr>
              <a:t>λ/2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2052712" y="3297426"/>
            <a:ext cx="393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112" baseline="-8101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sz="1400" b="1" spc="-75" dirty="0">
                <a:solidFill>
                  <a:srgbClr val="FF6500"/>
                </a:solidFill>
                <a:latin typeface="Arial"/>
                <a:cs typeface="Arial"/>
              </a:rPr>
              <a:t>λ/2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2078112" y="35732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2078112" y="40304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2078112" y="42590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1818016" y="4396230"/>
            <a:ext cx="417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sz="1400" b="1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aseline="-16203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3600" baseline="-16203">
              <a:latin typeface="Arial"/>
              <a:cs typeface="Arial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1818016" y="4608066"/>
            <a:ext cx="417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11</a:t>
            </a:r>
            <a:r>
              <a:rPr sz="1400" b="1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aseline="-19675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3600" baseline="-19675">
              <a:latin typeface="Arial"/>
              <a:cs typeface="Arial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1818016" y="4821425"/>
            <a:ext cx="417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12</a:t>
            </a:r>
            <a:r>
              <a:rPr sz="1400" b="1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aseline="-2199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3600" baseline="-21990">
              <a:latin typeface="Arial"/>
              <a:cs typeface="Arial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2145669" y="2101595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304799"/>
                </a:moveTo>
                <a:lnTo>
                  <a:pt x="7619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145669" y="2406395"/>
            <a:ext cx="990600" cy="2286000"/>
          </a:xfrm>
          <a:custGeom>
            <a:avLst/>
            <a:gdLst/>
            <a:ahLst/>
            <a:cxnLst/>
            <a:rect l="l" t="t" r="r" b="b"/>
            <a:pathLst>
              <a:path w="990600" h="2286000">
                <a:moveTo>
                  <a:pt x="0" y="0"/>
                </a:moveTo>
                <a:lnTo>
                  <a:pt x="990599" y="2285999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145669" y="4387595"/>
            <a:ext cx="1752600" cy="762000"/>
          </a:xfrm>
          <a:custGeom>
            <a:avLst/>
            <a:gdLst/>
            <a:ahLst/>
            <a:cxnLst/>
            <a:rect l="l" t="t" r="r" b="b"/>
            <a:pathLst>
              <a:path w="1752600" h="762000">
                <a:moveTo>
                  <a:pt x="0" y="761999"/>
                </a:moveTo>
                <a:lnTo>
                  <a:pt x="17525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145669" y="1263395"/>
            <a:ext cx="5943600" cy="2514600"/>
          </a:xfrm>
          <a:custGeom>
            <a:avLst/>
            <a:gdLst/>
            <a:ahLst/>
            <a:cxnLst/>
            <a:rect l="l" t="t" r="r" b="b"/>
            <a:pathLst>
              <a:path w="5943600" h="2514600">
                <a:moveTo>
                  <a:pt x="0" y="2514599"/>
                </a:moveTo>
                <a:lnTo>
                  <a:pt x="59435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907669" y="1263395"/>
            <a:ext cx="5181600" cy="838200"/>
          </a:xfrm>
          <a:custGeom>
            <a:avLst/>
            <a:gdLst/>
            <a:ahLst/>
            <a:cxnLst/>
            <a:rect l="l" t="t" r="r" b="b"/>
            <a:pathLst>
              <a:path w="5181600" h="838200">
                <a:moveTo>
                  <a:pt x="0" y="838199"/>
                </a:moveTo>
                <a:lnTo>
                  <a:pt x="51815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898269" y="1263395"/>
            <a:ext cx="4191000" cy="3124200"/>
          </a:xfrm>
          <a:custGeom>
            <a:avLst/>
            <a:gdLst/>
            <a:ahLst/>
            <a:cxnLst/>
            <a:rect l="l" t="t" r="r" b="b"/>
            <a:pathLst>
              <a:path w="4191000" h="3124200">
                <a:moveTo>
                  <a:pt x="0" y="3124199"/>
                </a:moveTo>
                <a:lnTo>
                  <a:pt x="41909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916814" y="3366516"/>
            <a:ext cx="140208" cy="1234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993014" y="3985260"/>
            <a:ext cx="138684" cy="1188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451738" y="4498848"/>
            <a:ext cx="140208" cy="128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660014" y="2223516"/>
            <a:ext cx="140208" cy="1234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812414" y="2462784"/>
            <a:ext cx="137160" cy="118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039490" y="2686812"/>
            <a:ext cx="135636" cy="12801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542862" y="3599211"/>
            <a:ext cx="126825" cy="19154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542862" y="4970811"/>
            <a:ext cx="126825" cy="19154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298070" y="4989576"/>
            <a:ext cx="990600" cy="396240"/>
          </a:xfrm>
          <a:custGeom>
            <a:avLst/>
            <a:gdLst/>
            <a:ahLst/>
            <a:cxnLst/>
            <a:rect l="l" t="t" r="r" b="b"/>
            <a:pathLst>
              <a:path w="990600" h="396239">
                <a:moveTo>
                  <a:pt x="68079" y="352119"/>
                </a:moveTo>
                <a:lnTo>
                  <a:pt x="57912" y="326136"/>
                </a:lnTo>
                <a:lnTo>
                  <a:pt x="0" y="388620"/>
                </a:lnTo>
                <a:lnTo>
                  <a:pt x="56388" y="393654"/>
                </a:lnTo>
                <a:lnTo>
                  <a:pt x="56388" y="356616"/>
                </a:lnTo>
                <a:lnTo>
                  <a:pt x="68079" y="352119"/>
                </a:lnTo>
                <a:close/>
              </a:path>
              <a:path w="990600" h="396239">
                <a:moveTo>
                  <a:pt x="75096" y="370052"/>
                </a:moveTo>
                <a:lnTo>
                  <a:pt x="68079" y="352119"/>
                </a:lnTo>
                <a:lnTo>
                  <a:pt x="56388" y="356616"/>
                </a:lnTo>
                <a:lnTo>
                  <a:pt x="62484" y="374904"/>
                </a:lnTo>
                <a:lnTo>
                  <a:pt x="75096" y="370052"/>
                </a:lnTo>
                <a:close/>
              </a:path>
              <a:path w="990600" h="396239">
                <a:moveTo>
                  <a:pt x="85344" y="396240"/>
                </a:moveTo>
                <a:lnTo>
                  <a:pt x="75096" y="370052"/>
                </a:lnTo>
                <a:lnTo>
                  <a:pt x="62484" y="374904"/>
                </a:lnTo>
                <a:lnTo>
                  <a:pt x="56388" y="356616"/>
                </a:lnTo>
                <a:lnTo>
                  <a:pt x="56388" y="393654"/>
                </a:lnTo>
                <a:lnTo>
                  <a:pt x="85344" y="396240"/>
                </a:lnTo>
                <a:close/>
              </a:path>
              <a:path w="990600" h="396239">
                <a:moveTo>
                  <a:pt x="922520" y="44120"/>
                </a:moveTo>
                <a:lnTo>
                  <a:pt x="915503" y="26187"/>
                </a:lnTo>
                <a:lnTo>
                  <a:pt x="68079" y="352119"/>
                </a:lnTo>
                <a:lnTo>
                  <a:pt x="75096" y="370052"/>
                </a:lnTo>
                <a:lnTo>
                  <a:pt x="922520" y="44120"/>
                </a:lnTo>
                <a:close/>
              </a:path>
              <a:path w="990600" h="396239">
                <a:moveTo>
                  <a:pt x="990600" y="7620"/>
                </a:moveTo>
                <a:lnTo>
                  <a:pt x="905256" y="0"/>
                </a:lnTo>
                <a:lnTo>
                  <a:pt x="915503" y="26187"/>
                </a:lnTo>
                <a:lnTo>
                  <a:pt x="928116" y="21336"/>
                </a:lnTo>
                <a:lnTo>
                  <a:pt x="934212" y="39624"/>
                </a:lnTo>
                <a:lnTo>
                  <a:pt x="934212" y="68459"/>
                </a:lnTo>
                <a:lnTo>
                  <a:pt x="990600" y="7620"/>
                </a:lnTo>
                <a:close/>
              </a:path>
              <a:path w="990600" h="396239">
                <a:moveTo>
                  <a:pt x="934212" y="39624"/>
                </a:moveTo>
                <a:lnTo>
                  <a:pt x="928116" y="21336"/>
                </a:lnTo>
                <a:lnTo>
                  <a:pt x="915503" y="26187"/>
                </a:lnTo>
                <a:lnTo>
                  <a:pt x="922520" y="44120"/>
                </a:lnTo>
                <a:lnTo>
                  <a:pt x="934212" y="39624"/>
                </a:lnTo>
                <a:close/>
              </a:path>
              <a:path w="990600" h="396239">
                <a:moveTo>
                  <a:pt x="934212" y="68459"/>
                </a:moveTo>
                <a:lnTo>
                  <a:pt x="934212" y="39624"/>
                </a:lnTo>
                <a:lnTo>
                  <a:pt x="922520" y="44120"/>
                </a:lnTo>
                <a:lnTo>
                  <a:pt x="932688" y="70104"/>
                </a:lnTo>
                <a:lnTo>
                  <a:pt x="934212" y="68459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145670" y="4158996"/>
            <a:ext cx="762000" cy="381000"/>
          </a:xfrm>
          <a:custGeom>
            <a:avLst/>
            <a:gdLst/>
            <a:ahLst/>
            <a:cxnLst/>
            <a:rect l="l" t="t" r="r" b="b"/>
            <a:pathLst>
              <a:path w="762000" h="381000">
                <a:moveTo>
                  <a:pt x="64389" y="338137"/>
                </a:moveTo>
                <a:lnTo>
                  <a:pt x="51816" y="312420"/>
                </a:lnTo>
                <a:lnTo>
                  <a:pt x="0" y="381000"/>
                </a:lnTo>
                <a:lnTo>
                  <a:pt x="51816" y="381000"/>
                </a:lnTo>
                <a:lnTo>
                  <a:pt x="51816" y="344424"/>
                </a:lnTo>
                <a:lnTo>
                  <a:pt x="64389" y="338137"/>
                </a:lnTo>
                <a:close/>
              </a:path>
              <a:path w="762000" h="381000">
                <a:moveTo>
                  <a:pt x="72765" y="355271"/>
                </a:moveTo>
                <a:lnTo>
                  <a:pt x="64389" y="338137"/>
                </a:lnTo>
                <a:lnTo>
                  <a:pt x="51816" y="344424"/>
                </a:lnTo>
                <a:lnTo>
                  <a:pt x="60960" y="361188"/>
                </a:lnTo>
                <a:lnTo>
                  <a:pt x="72765" y="355271"/>
                </a:lnTo>
                <a:close/>
              </a:path>
              <a:path w="762000" h="381000">
                <a:moveTo>
                  <a:pt x="85344" y="381000"/>
                </a:moveTo>
                <a:lnTo>
                  <a:pt x="72765" y="355271"/>
                </a:lnTo>
                <a:lnTo>
                  <a:pt x="60960" y="361188"/>
                </a:lnTo>
                <a:lnTo>
                  <a:pt x="51816" y="344424"/>
                </a:lnTo>
                <a:lnTo>
                  <a:pt x="51816" y="381000"/>
                </a:lnTo>
                <a:lnTo>
                  <a:pt x="85344" y="381000"/>
                </a:lnTo>
                <a:close/>
              </a:path>
              <a:path w="762000" h="381000">
                <a:moveTo>
                  <a:pt x="697316" y="42260"/>
                </a:moveTo>
                <a:lnTo>
                  <a:pt x="689229" y="25717"/>
                </a:lnTo>
                <a:lnTo>
                  <a:pt x="64389" y="338137"/>
                </a:lnTo>
                <a:lnTo>
                  <a:pt x="72765" y="355271"/>
                </a:lnTo>
                <a:lnTo>
                  <a:pt x="697316" y="42260"/>
                </a:lnTo>
                <a:close/>
              </a:path>
              <a:path w="762000" h="381000">
                <a:moveTo>
                  <a:pt x="762000" y="0"/>
                </a:moveTo>
                <a:lnTo>
                  <a:pt x="676656" y="0"/>
                </a:lnTo>
                <a:lnTo>
                  <a:pt x="689229" y="25717"/>
                </a:lnTo>
                <a:lnTo>
                  <a:pt x="701040" y="19812"/>
                </a:lnTo>
                <a:lnTo>
                  <a:pt x="708660" y="36576"/>
                </a:lnTo>
                <a:lnTo>
                  <a:pt x="708660" y="65462"/>
                </a:lnTo>
                <a:lnTo>
                  <a:pt x="710184" y="68580"/>
                </a:lnTo>
                <a:lnTo>
                  <a:pt x="762000" y="0"/>
                </a:lnTo>
                <a:close/>
              </a:path>
              <a:path w="762000" h="381000">
                <a:moveTo>
                  <a:pt x="708660" y="36576"/>
                </a:moveTo>
                <a:lnTo>
                  <a:pt x="701040" y="19812"/>
                </a:lnTo>
                <a:lnTo>
                  <a:pt x="689229" y="25717"/>
                </a:lnTo>
                <a:lnTo>
                  <a:pt x="697316" y="42260"/>
                </a:lnTo>
                <a:lnTo>
                  <a:pt x="708660" y="36576"/>
                </a:lnTo>
                <a:close/>
              </a:path>
              <a:path w="762000" h="381000">
                <a:moveTo>
                  <a:pt x="708660" y="65462"/>
                </a:moveTo>
                <a:lnTo>
                  <a:pt x="708660" y="36576"/>
                </a:lnTo>
                <a:lnTo>
                  <a:pt x="697316" y="42260"/>
                </a:lnTo>
                <a:lnTo>
                  <a:pt x="708660" y="65462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 txBox="1"/>
          <p:nvPr/>
        </p:nvSpPr>
        <p:spPr>
          <a:xfrm>
            <a:off x="2376816" y="4353558"/>
            <a:ext cx="469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3λ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/2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2145669" y="2711195"/>
            <a:ext cx="990600" cy="381000"/>
          </a:xfrm>
          <a:custGeom>
            <a:avLst/>
            <a:gdLst/>
            <a:ahLst/>
            <a:cxnLst/>
            <a:rect l="l" t="t" r="r" b="b"/>
            <a:pathLst>
              <a:path w="990600" h="381000">
                <a:moveTo>
                  <a:pt x="0" y="380999"/>
                </a:moveTo>
                <a:lnTo>
                  <a:pt x="9905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612014" y="2831592"/>
            <a:ext cx="140208" cy="1234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3136269" y="1263395"/>
            <a:ext cx="4953000" cy="1447800"/>
          </a:xfrm>
          <a:custGeom>
            <a:avLst/>
            <a:gdLst/>
            <a:ahLst/>
            <a:cxnLst/>
            <a:rect l="l" t="t" r="r" b="b"/>
            <a:pathLst>
              <a:path w="4953000" h="1447800">
                <a:moveTo>
                  <a:pt x="0" y="1447799"/>
                </a:moveTo>
                <a:lnTo>
                  <a:pt x="49529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145670" y="3015996"/>
            <a:ext cx="304800" cy="152400"/>
          </a:xfrm>
          <a:custGeom>
            <a:avLst/>
            <a:gdLst/>
            <a:ahLst/>
            <a:cxnLst/>
            <a:rect l="l" t="t" r="r" b="b"/>
            <a:pathLst>
              <a:path w="304800" h="152400">
                <a:moveTo>
                  <a:pt x="66765" y="114397"/>
                </a:moveTo>
                <a:lnTo>
                  <a:pt x="51816" y="83820"/>
                </a:lnTo>
                <a:lnTo>
                  <a:pt x="0" y="152400"/>
                </a:lnTo>
                <a:lnTo>
                  <a:pt x="51816" y="152400"/>
                </a:lnTo>
                <a:lnTo>
                  <a:pt x="51816" y="121920"/>
                </a:lnTo>
                <a:lnTo>
                  <a:pt x="66765" y="114397"/>
                </a:lnTo>
                <a:close/>
              </a:path>
              <a:path w="304800" h="152400">
                <a:moveTo>
                  <a:pt x="70658" y="122360"/>
                </a:moveTo>
                <a:lnTo>
                  <a:pt x="66765" y="114397"/>
                </a:lnTo>
                <a:lnTo>
                  <a:pt x="51816" y="121920"/>
                </a:lnTo>
                <a:lnTo>
                  <a:pt x="51816" y="126492"/>
                </a:lnTo>
                <a:lnTo>
                  <a:pt x="54864" y="128016"/>
                </a:lnTo>
                <a:lnTo>
                  <a:pt x="59436" y="128016"/>
                </a:lnTo>
                <a:lnTo>
                  <a:pt x="70658" y="122360"/>
                </a:lnTo>
                <a:close/>
              </a:path>
              <a:path w="304800" h="152400">
                <a:moveTo>
                  <a:pt x="85344" y="152400"/>
                </a:moveTo>
                <a:lnTo>
                  <a:pt x="70658" y="122360"/>
                </a:lnTo>
                <a:lnTo>
                  <a:pt x="59436" y="128016"/>
                </a:lnTo>
                <a:lnTo>
                  <a:pt x="54864" y="128016"/>
                </a:lnTo>
                <a:lnTo>
                  <a:pt x="51816" y="126492"/>
                </a:lnTo>
                <a:lnTo>
                  <a:pt x="51816" y="152400"/>
                </a:lnTo>
                <a:lnTo>
                  <a:pt x="85344" y="152400"/>
                </a:lnTo>
                <a:close/>
              </a:path>
              <a:path w="304800" h="152400">
                <a:moveTo>
                  <a:pt x="238039" y="38011"/>
                </a:moveTo>
                <a:lnTo>
                  <a:pt x="234142" y="30039"/>
                </a:lnTo>
                <a:lnTo>
                  <a:pt x="66765" y="114397"/>
                </a:lnTo>
                <a:lnTo>
                  <a:pt x="70658" y="122360"/>
                </a:lnTo>
                <a:lnTo>
                  <a:pt x="238039" y="38011"/>
                </a:lnTo>
                <a:close/>
              </a:path>
              <a:path w="304800" h="152400">
                <a:moveTo>
                  <a:pt x="304800" y="0"/>
                </a:moveTo>
                <a:lnTo>
                  <a:pt x="219456" y="0"/>
                </a:lnTo>
                <a:lnTo>
                  <a:pt x="234142" y="30039"/>
                </a:lnTo>
                <a:lnTo>
                  <a:pt x="245364" y="24384"/>
                </a:lnTo>
                <a:lnTo>
                  <a:pt x="249936" y="24384"/>
                </a:lnTo>
                <a:lnTo>
                  <a:pt x="252984" y="25908"/>
                </a:lnTo>
                <a:lnTo>
                  <a:pt x="252984" y="68580"/>
                </a:lnTo>
                <a:lnTo>
                  <a:pt x="304800" y="0"/>
                </a:lnTo>
                <a:close/>
              </a:path>
              <a:path w="304800" h="152400">
                <a:moveTo>
                  <a:pt x="252984" y="30480"/>
                </a:moveTo>
                <a:lnTo>
                  <a:pt x="252984" y="25908"/>
                </a:lnTo>
                <a:lnTo>
                  <a:pt x="249936" y="24384"/>
                </a:lnTo>
                <a:lnTo>
                  <a:pt x="245364" y="24384"/>
                </a:lnTo>
                <a:lnTo>
                  <a:pt x="234142" y="30039"/>
                </a:lnTo>
                <a:lnTo>
                  <a:pt x="238039" y="38011"/>
                </a:lnTo>
                <a:lnTo>
                  <a:pt x="252984" y="30480"/>
                </a:lnTo>
                <a:close/>
              </a:path>
              <a:path w="304800" h="152400">
                <a:moveTo>
                  <a:pt x="252984" y="68580"/>
                </a:moveTo>
                <a:lnTo>
                  <a:pt x="252984" y="30480"/>
                </a:lnTo>
                <a:lnTo>
                  <a:pt x="238039" y="38011"/>
                </a:lnTo>
                <a:lnTo>
                  <a:pt x="252984" y="68580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145669" y="3777995"/>
            <a:ext cx="1447800" cy="685800"/>
          </a:xfrm>
          <a:custGeom>
            <a:avLst/>
            <a:gdLst/>
            <a:ahLst/>
            <a:cxnLst/>
            <a:rect l="l" t="t" r="r" b="b"/>
            <a:pathLst>
              <a:path w="1447800" h="685800">
                <a:moveTo>
                  <a:pt x="0" y="685799"/>
                </a:moveTo>
                <a:lnTo>
                  <a:pt x="14477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3593469" y="1263395"/>
            <a:ext cx="4495800" cy="2514600"/>
          </a:xfrm>
          <a:custGeom>
            <a:avLst/>
            <a:gdLst/>
            <a:ahLst/>
            <a:cxnLst/>
            <a:rect l="l" t="t" r="r" b="b"/>
            <a:pathLst>
              <a:path w="4495800" h="2514600">
                <a:moveTo>
                  <a:pt x="0" y="2514599"/>
                </a:moveTo>
                <a:lnTo>
                  <a:pt x="44957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145670" y="3697223"/>
            <a:ext cx="533400" cy="238125"/>
          </a:xfrm>
          <a:custGeom>
            <a:avLst/>
            <a:gdLst/>
            <a:ahLst/>
            <a:cxnLst/>
            <a:rect l="l" t="t" r="r" b="b"/>
            <a:pathLst>
              <a:path w="533400" h="238125">
                <a:moveTo>
                  <a:pt x="66593" y="194617"/>
                </a:moveTo>
                <a:lnTo>
                  <a:pt x="54864" y="167640"/>
                </a:lnTo>
                <a:lnTo>
                  <a:pt x="0" y="233172"/>
                </a:lnTo>
                <a:lnTo>
                  <a:pt x="54864" y="236111"/>
                </a:lnTo>
                <a:lnTo>
                  <a:pt x="54864" y="199644"/>
                </a:lnTo>
                <a:lnTo>
                  <a:pt x="66593" y="194617"/>
                </a:lnTo>
                <a:close/>
              </a:path>
              <a:path w="533400" h="238125">
                <a:moveTo>
                  <a:pt x="73933" y="211500"/>
                </a:moveTo>
                <a:lnTo>
                  <a:pt x="66593" y="194617"/>
                </a:lnTo>
                <a:lnTo>
                  <a:pt x="54864" y="199644"/>
                </a:lnTo>
                <a:lnTo>
                  <a:pt x="62484" y="216408"/>
                </a:lnTo>
                <a:lnTo>
                  <a:pt x="73933" y="211500"/>
                </a:lnTo>
                <a:close/>
              </a:path>
              <a:path w="533400" h="238125">
                <a:moveTo>
                  <a:pt x="85344" y="237744"/>
                </a:moveTo>
                <a:lnTo>
                  <a:pt x="73933" y="211500"/>
                </a:lnTo>
                <a:lnTo>
                  <a:pt x="62484" y="216408"/>
                </a:lnTo>
                <a:lnTo>
                  <a:pt x="54864" y="199644"/>
                </a:lnTo>
                <a:lnTo>
                  <a:pt x="54864" y="236111"/>
                </a:lnTo>
                <a:lnTo>
                  <a:pt x="85344" y="237744"/>
                </a:lnTo>
                <a:close/>
              </a:path>
              <a:path w="533400" h="238125">
                <a:moveTo>
                  <a:pt x="466806" y="43126"/>
                </a:moveTo>
                <a:lnTo>
                  <a:pt x="459466" y="26243"/>
                </a:lnTo>
                <a:lnTo>
                  <a:pt x="66593" y="194617"/>
                </a:lnTo>
                <a:lnTo>
                  <a:pt x="73933" y="211500"/>
                </a:lnTo>
                <a:lnTo>
                  <a:pt x="466806" y="43126"/>
                </a:lnTo>
                <a:close/>
              </a:path>
              <a:path w="533400" h="238125">
                <a:moveTo>
                  <a:pt x="533400" y="4572"/>
                </a:moveTo>
                <a:lnTo>
                  <a:pt x="448056" y="0"/>
                </a:lnTo>
                <a:lnTo>
                  <a:pt x="459466" y="26243"/>
                </a:lnTo>
                <a:lnTo>
                  <a:pt x="470916" y="21336"/>
                </a:lnTo>
                <a:lnTo>
                  <a:pt x="478536" y="38100"/>
                </a:lnTo>
                <a:lnTo>
                  <a:pt x="478536" y="70104"/>
                </a:lnTo>
                <a:lnTo>
                  <a:pt x="533400" y="4572"/>
                </a:lnTo>
                <a:close/>
              </a:path>
              <a:path w="533400" h="238125">
                <a:moveTo>
                  <a:pt x="478536" y="38100"/>
                </a:moveTo>
                <a:lnTo>
                  <a:pt x="470916" y="21336"/>
                </a:lnTo>
                <a:lnTo>
                  <a:pt x="459466" y="26243"/>
                </a:lnTo>
                <a:lnTo>
                  <a:pt x="466806" y="43126"/>
                </a:lnTo>
                <a:lnTo>
                  <a:pt x="478536" y="38100"/>
                </a:lnTo>
                <a:close/>
              </a:path>
              <a:path w="533400" h="238125">
                <a:moveTo>
                  <a:pt x="478536" y="70104"/>
                </a:moveTo>
                <a:lnTo>
                  <a:pt x="478536" y="38100"/>
                </a:lnTo>
                <a:lnTo>
                  <a:pt x="466806" y="43126"/>
                </a:lnTo>
                <a:lnTo>
                  <a:pt x="478536" y="70104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 txBox="1"/>
          <p:nvPr/>
        </p:nvSpPr>
        <p:spPr>
          <a:xfrm>
            <a:off x="2052712" y="3830826"/>
            <a:ext cx="5022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135" baseline="5787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sz="1400" b="1" spc="-90" dirty="0">
                <a:solidFill>
                  <a:srgbClr val="FF6500"/>
                </a:solidFill>
                <a:latin typeface="Arial"/>
                <a:cs typeface="Arial"/>
              </a:rPr>
              <a:t>λ/2</a:t>
            </a:r>
            <a:r>
              <a:rPr sz="2700" b="1" spc="-135" baseline="24691" dirty="0">
                <a:solidFill>
                  <a:srgbClr val="FF6500"/>
                </a:solidFill>
                <a:latin typeface="Arial"/>
                <a:cs typeface="Arial"/>
              </a:rPr>
              <a:t>λ</a:t>
            </a:r>
            <a:endParaRPr sz="2700" baseline="24691">
              <a:latin typeface="Arial"/>
              <a:cs typeface="Arial"/>
            </a:endParaRPr>
          </a:p>
        </p:txBody>
      </p:sp>
      <p:sp>
        <p:nvSpPr>
          <p:cNvPr id="312" name="object 312"/>
          <p:cNvSpPr txBox="1"/>
          <p:nvPr/>
        </p:nvSpPr>
        <p:spPr>
          <a:xfrm>
            <a:off x="8021710" y="3591558"/>
            <a:ext cx="358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 indent="-155575">
              <a:lnSpc>
                <a:spcPct val="100000"/>
              </a:lnSpc>
              <a:spcBef>
                <a:spcPts val="100"/>
              </a:spcBef>
              <a:buClr>
                <a:srgbClr val="00FF00"/>
              </a:buClr>
              <a:buSzPct val="133333"/>
              <a:buFont typeface="Arial"/>
              <a:buChar char="•"/>
              <a:tabLst>
                <a:tab pos="168275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3" name="object 313"/>
          <p:cNvSpPr txBox="1"/>
          <p:nvPr/>
        </p:nvSpPr>
        <p:spPr>
          <a:xfrm>
            <a:off x="8021710" y="2677158"/>
            <a:ext cx="379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00"/>
              </a:spcBef>
              <a:buClr>
                <a:srgbClr val="00FF00"/>
              </a:buClr>
              <a:buSzPct val="133333"/>
              <a:buFont typeface="Arial"/>
              <a:buChar char="•"/>
              <a:tabLst>
                <a:tab pos="213995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7996310" y="1140967"/>
            <a:ext cx="4768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637" baseline="15046" dirty="0">
                <a:solidFill>
                  <a:srgbClr val="00FF00"/>
                </a:solidFill>
                <a:latin typeface="Arial"/>
                <a:cs typeface="Arial"/>
              </a:rPr>
              <a:t>•</a:t>
            </a:r>
            <a:r>
              <a:rPr sz="3600" spc="-637" baseline="1157" dirty="0">
                <a:solidFill>
                  <a:srgbClr val="00FF00"/>
                </a:solidFill>
                <a:latin typeface="Arial"/>
                <a:cs typeface="Arial"/>
              </a:rPr>
              <a:t>•</a:t>
            </a:r>
            <a:r>
              <a:rPr sz="3600" spc="-412" baseline="1157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700" b="1" spc="-7" baseline="15432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2224416" y="5344157"/>
            <a:ext cx="622300" cy="5283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152400">
              <a:lnSpc>
                <a:spcPts val="1800"/>
              </a:lnSpc>
              <a:spcBef>
                <a:spcPts val="459"/>
              </a:spcBef>
            </a:pP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3λ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/2  </a:t>
            </a:r>
            <a:r>
              <a:rPr sz="1800" b="1" spc="-5" dirty="0">
                <a:solidFill>
                  <a:srgbClr val="CC3200"/>
                </a:solidFill>
                <a:latin typeface="Arial"/>
                <a:cs typeface="Arial"/>
              </a:rPr>
              <a:t>Slit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8168030" y="5953757"/>
            <a:ext cx="786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C3200"/>
                </a:solidFill>
                <a:latin typeface="Arial"/>
                <a:cs typeface="Arial"/>
              </a:rPr>
              <a:t>Screen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852812" y="5312154"/>
            <a:ext cx="636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l</a:t>
            </a:r>
            <a:r>
              <a:rPr sz="1800" b="1" spc="-10" dirty="0">
                <a:solidFill>
                  <a:srgbClr val="007F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852812" y="5586473"/>
            <a:ext cx="1143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Wavefront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841129" y="4760976"/>
            <a:ext cx="390525" cy="554990"/>
          </a:xfrm>
          <a:custGeom>
            <a:avLst/>
            <a:gdLst/>
            <a:ahLst/>
            <a:cxnLst/>
            <a:rect l="l" t="t" r="r" b="b"/>
            <a:pathLst>
              <a:path w="390525" h="554989">
                <a:moveTo>
                  <a:pt x="317341" y="46519"/>
                </a:moveTo>
                <a:lnTo>
                  <a:pt x="313348" y="26953"/>
                </a:lnTo>
                <a:lnTo>
                  <a:pt x="7620" y="88392"/>
                </a:lnTo>
                <a:lnTo>
                  <a:pt x="3048" y="89916"/>
                </a:lnTo>
                <a:lnTo>
                  <a:pt x="0" y="92964"/>
                </a:lnTo>
                <a:lnTo>
                  <a:pt x="0" y="554736"/>
                </a:lnTo>
                <a:lnTo>
                  <a:pt x="10668" y="554736"/>
                </a:lnTo>
                <a:lnTo>
                  <a:pt x="10668" y="106680"/>
                </a:lnTo>
                <a:lnTo>
                  <a:pt x="18288" y="97536"/>
                </a:lnTo>
                <a:lnTo>
                  <a:pt x="18288" y="105185"/>
                </a:lnTo>
                <a:lnTo>
                  <a:pt x="317341" y="46519"/>
                </a:lnTo>
                <a:close/>
              </a:path>
              <a:path w="390525" h="554989">
                <a:moveTo>
                  <a:pt x="18288" y="105185"/>
                </a:moveTo>
                <a:lnTo>
                  <a:pt x="18288" y="97536"/>
                </a:lnTo>
                <a:lnTo>
                  <a:pt x="10668" y="106680"/>
                </a:lnTo>
                <a:lnTo>
                  <a:pt x="18288" y="105185"/>
                </a:lnTo>
                <a:close/>
              </a:path>
              <a:path w="390525" h="554989">
                <a:moveTo>
                  <a:pt x="18288" y="554736"/>
                </a:moveTo>
                <a:lnTo>
                  <a:pt x="18288" y="105185"/>
                </a:lnTo>
                <a:lnTo>
                  <a:pt x="10668" y="106680"/>
                </a:lnTo>
                <a:lnTo>
                  <a:pt x="10668" y="554736"/>
                </a:lnTo>
                <a:lnTo>
                  <a:pt x="18288" y="554736"/>
                </a:lnTo>
                <a:close/>
              </a:path>
              <a:path w="390525" h="554989">
                <a:moveTo>
                  <a:pt x="390144" y="21336"/>
                </a:moveTo>
                <a:lnTo>
                  <a:pt x="307848" y="0"/>
                </a:lnTo>
                <a:lnTo>
                  <a:pt x="313348" y="26953"/>
                </a:lnTo>
                <a:lnTo>
                  <a:pt x="326136" y="24384"/>
                </a:lnTo>
                <a:lnTo>
                  <a:pt x="329184" y="44196"/>
                </a:lnTo>
                <a:lnTo>
                  <a:pt x="329184" y="69826"/>
                </a:lnTo>
                <a:lnTo>
                  <a:pt x="390144" y="21336"/>
                </a:lnTo>
                <a:close/>
              </a:path>
              <a:path w="390525" h="554989">
                <a:moveTo>
                  <a:pt x="329184" y="44196"/>
                </a:moveTo>
                <a:lnTo>
                  <a:pt x="326136" y="24384"/>
                </a:lnTo>
                <a:lnTo>
                  <a:pt x="313348" y="26953"/>
                </a:lnTo>
                <a:lnTo>
                  <a:pt x="317341" y="46519"/>
                </a:lnTo>
                <a:lnTo>
                  <a:pt x="329184" y="44196"/>
                </a:lnTo>
                <a:close/>
              </a:path>
              <a:path w="390525" h="554989">
                <a:moveTo>
                  <a:pt x="329184" y="69826"/>
                </a:moveTo>
                <a:lnTo>
                  <a:pt x="329184" y="44196"/>
                </a:lnTo>
                <a:lnTo>
                  <a:pt x="317341" y="46519"/>
                </a:lnTo>
                <a:lnTo>
                  <a:pt x="323088" y="74676"/>
                </a:lnTo>
                <a:lnTo>
                  <a:pt x="329184" y="6982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 txBox="1"/>
          <p:nvPr/>
        </p:nvSpPr>
        <p:spPr>
          <a:xfrm>
            <a:off x="7983610" y="1838959"/>
            <a:ext cx="998855" cy="3911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19710" indent="-169545">
              <a:lnSpc>
                <a:spcPct val="100000"/>
              </a:lnSpc>
              <a:spcBef>
                <a:spcPts val="700"/>
              </a:spcBef>
              <a:buClr>
                <a:srgbClr val="00FF00"/>
              </a:buClr>
              <a:buSzPct val="133333"/>
              <a:buFont typeface="Arial"/>
              <a:buChar char="•"/>
              <a:tabLst>
                <a:tab pos="220345" algn="l"/>
                <a:tab pos="675005" algn="l"/>
              </a:tabLst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b="1" spc="-7" baseline="-23148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’	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r>
              <a:rPr sz="1800" b="1" spc="-7" baseline="-23148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’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Theory: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6012" y="645667"/>
            <a:ext cx="8435340" cy="213614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38100" algn="just">
              <a:lnSpc>
                <a:spcPct val="100000"/>
              </a:lnSpc>
              <a:spcBef>
                <a:spcPts val="119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path difference between 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r>
              <a:rPr sz="1800" b="1" spc="-7" baseline="23148" dirty="0">
                <a:solidFill>
                  <a:srgbClr val="007F00"/>
                </a:solidFill>
                <a:latin typeface="Arial"/>
                <a:cs typeface="Arial"/>
              </a:rPr>
              <a:t>th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wavelet and </a:t>
            </a:r>
            <a:r>
              <a:rPr sz="1800" b="1" spc="-10" dirty="0">
                <a:solidFill>
                  <a:srgbClr val="007F00"/>
                </a:solidFill>
                <a:latin typeface="Arial"/>
                <a:cs typeface="Arial"/>
              </a:rPr>
              <a:t>12</a:t>
            </a:r>
            <a:r>
              <a:rPr sz="1800" b="1" spc="-15" baseline="23148" dirty="0">
                <a:solidFill>
                  <a:srgbClr val="007F00"/>
                </a:solidFill>
                <a:latin typeface="Arial"/>
                <a:cs typeface="Arial"/>
              </a:rPr>
              <a:t>th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wavelet 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is</a:t>
            </a:r>
            <a:r>
              <a:rPr sz="1800" b="1" spc="-320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BN.</a:t>
            </a:r>
            <a:endParaRPr sz="1800">
              <a:latin typeface="Arial"/>
              <a:cs typeface="Arial"/>
            </a:endParaRPr>
          </a:p>
          <a:p>
            <a:pPr marL="101600" algn="just">
              <a:lnSpc>
                <a:spcPct val="100000"/>
              </a:lnSpc>
              <a:spcBef>
                <a:spcPts val="1095"/>
              </a:spcBef>
            </a:pP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If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‘θ’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is the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angle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diffraction and ‘d’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the slit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width, </a:t>
            </a:r>
            <a:r>
              <a:rPr sz="1800" b="1" spc="-10" dirty="0">
                <a:solidFill>
                  <a:srgbClr val="6500FF"/>
                </a:solidFill>
                <a:latin typeface="Arial"/>
                <a:cs typeface="Arial"/>
              </a:rPr>
              <a:t>then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BN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= d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sin</a:t>
            </a:r>
            <a:r>
              <a:rPr sz="1800" b="1" spc="40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θ</a:t>
            </a:r>
            <a:endParaRPr sz="1800">
              <a:latin typeface="Arial"/>
              <a:cs typeface="Arial"/>
            </a:endParaRPr>
          </a:p>
          <a:p>
            <a:pPr marL="113664" marR="43180" algn="just">
              <a:lnSpc>
                <a:spcPct val="100299"/>
              </a:lnSpc>
              <a:spcBef>
                <a:spcPts val="365"/>
              </a:spcBef>
            </a:pPr>
            <a:r>
              <a:rPr sz="1800" b="1" dirty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4C4C4C"/>
                </a:solidFill>
                <a:latin typeface="Arial"/>
                <a:cs typeface="Arial"/>
              </a:rPr>
              <a:t>establish the condition for secondary minima, </a:t>
            </a:r>
            <a:r>
              <a:rPr sz="1800" b="1" dirty="0">
                <a:solidFill>
                  <a:srgbClr val="4C4C4C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4C4C4C"/>
                </a:solidFill>
                <a:latin typeface="Arial"/>
                <a:cs typeface="Arial"/>
              </a:rPr>
              <a:t>slit </a:t>
            </a:r>
            <a:r>
              <a:rPr sz="1800" b="1" dirty="0">
                <a:solidFill>
                  <a:srgbClr val="4C4C4C"/>
                </a:solidFill>
                <a:latin typeface="Arial"/>
                <a:cs typeface="Arial"/>
              </a:rPr>
              <a:t>is </a:t>
            </a:r>
            <a:r>
              <a:rPr sz="1800" b="1" spc="-10" dirty="0">
                <a:solidFill>
                  <a:srgbClr val="4C4C4C"/>
                </a:solidFill>
                <a:latin typeface="Arial"/>
                <a:cs typeface="Arial"/>
              </a:rPr>
              <a:t>divided </a:t>
            </a:r>
            <a:r>
              <a:rPr sz="1800" b="1" dirty="0">
                <a:solidFill>
                  <a:srgbClr val="4C4C4C"/>
                </a:solidFill>
                <a:latin typeface="Arial"/>
                <a:cs typeface="Arial"/>
              </a:rPr>
              <a:t>into </a:t>
            </a:r>
            <a:r>
              <a:rPr sz="1800" b="1" spc="-5" dirty="0">
                <a:solidFill>
                  <a:srgbClr val="4C4C4C"/>
                </a:solidFill>
                <a:latin typeface="Arial"/>
                <a:cs typeface="Arial"/>
              </a:rPr>
              <a:t>2, 4,  6, </a:t>
            </a:r>
            <a:r>
              <a:rPr sz="1800" b="1" dirty="0">
                <a:solidFill>
                  <a:srgbClr val="4C4C4C"/>
                </a:solidFill>
                <a:latin typeface="Arial"/>
                <a:cs typeface="Arial"/>
              </a:rPr>
              <a:t>… </a:t>
            </a:r>
            <a:r>
              <a:rPr sz="1800" b="1" spc="-5" dirty="0">
                <a:solidFill>
                  <a:srgbClr val="4C4C4C"/>
                </a:solidFill>
                <a:latin typeface="Arial"/>
                <a:cs typeface="Arial"/>
              </a:rPr>
              <a:t>equal parts such that corresponding wavelets </a:t>
            </a:r>
            <a:r>
              <a:rPr sz="1800" b="1" dirty="0">
                <a:solidFill>
                  <a:srgbClr val="4C4C4C"/>
                </a:solidFill>
                <a:latin typeface="Arial"/>
                <a:cs typeface="Arial"/>
              </a:rPr>
              <a:t>from </a:t>
            </a:r>
            <a:r>
              <a:rPr sz="1800" b="1" spc="-5" dirty="0">
                <a:solidFill>
                  <a:srgbClr val="4C4C4C"/>
                </a:solidFill>
                <a:latin typeface="Arial"/>
                <a:cs typeface="Arial"/>
              </a:rPr>
              <a:t>successive regions  interfere </a:t>
            </a:r>
            <a:r>
              <a:rPr sz="1800" b="1" spc="5" dirty="0">
                <a:solidFill>
                  <a:srgbClr val="4C4C4C"/>
                </a:solidFill>
                <a:latin typeface="Arial"/>
                <a:cs typeface="Arial"/>
              </a:rPr>
              <a:t>with </a:t>
            </a:r>
            <a:r>
              <a:rPr sz="1800" b="1" spc="-5" dirty="0">
                <a:solidFill>
                  <a:srgbClr val="4C4C4C"/>
                </a:solidFill>
                <a:latin typeface="Arial"/>
                <a:cs typeface="Arial"/>
              </a:rPr>
              <a:t>path difference </a:t>
            </a:r>
            <a:r>
              <a:rPr sz="1800" b="1" dirty="0">
                <a:solidFill>
                  <a:srgbClr val="4C4C4C"/>
                </a:solidFill>
                <a:latin typeface="Arial"/>
                <a:cs typeface="Arial"/>
              </a:rPr>
              <a:t>of</a:t>
            </a:r>
            <a:r>
              <a:rPr sz="1800" b="1" spc="-4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C4C4C"/>
                </a:solidFill>
                <a:latin typeface="Arial"/>
                <a:cs typeface="Arial"/>
              </a:rPr>
              <a:t>λ/2.</a:t>
            </a:r>
            <a:endParaRPr sz="1800">
              <a:latin typeface="Arial"/>
              <a:cs typeface="Arial"/>
            </a:endParaRPr>
          </a:p>
          <a:p>
            <a:pPr marL="113664" algn="just">
              <a:lnSpc>
                <a:spcPct val="100000"/>
              </a:lnSpc>
              <a:spcBef>
                <a:spcPts val="1090"/>
              </a:spcBef>
            </a:pP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Or for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n</a:t>
            </a:r>
            <a:r>
              <a:rPr sz="1800" b="1" spc="-7" baseline="23148" dirty="0">
                <a:solidFill>
                  <a:srgbClr val="FF6500"/>
                </a:solidFill>
                <a:latin typeface="Arial"/>
                <a:cs typeface="Arial"/>
              </a:rPr>
              <a:t>th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secondary minimum,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slit </a:t>
            </a: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can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be </a:t>
            </a: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divided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into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2n </a:t>
            </a: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equal</a:t>
            </a:r>
            <a:r>
              <a:rPr sz="1800" b="1" spc="-105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parts.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2210" y="2751835"/>
            <a:ext cx="2259330" cy="1264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50600"/>
              </a:lnSpc>
              <a:spcBef>
                <a:spcPts val="100"/>
              </a:spcBef>
              <a:tabLst>
                <a:tab pos="878840" algn="l"/>
              </a:tabLst>
            </a:pPr>
            <a:r>
              <a:rPr sz="1800" b="1" dirty="0">
                <a:solidFill>
                  <a:srgbClr val="3232FF"/>
                </a:solidFill>
                <a:latin typeface="Arial"/>
                <a:cs typeface="Arial"/>
              </a:rPr>
              <a:t>For </a:t>
            </a:r>
            <a:r>
              <a:rPr sz="1800" b="1" spc="-5" dirty="0">
                <a:solidFill>
                  <a:srgbClr val="3232FF"/>
                </a:solidFill>
                <a:latin typeface="Arial"/>
                <a:cs typeface="Arial"/>
              </a:rPr>
              <a:t>θ</a:t>
            </a:r>
            <a:r>
              <a:rPr sz="1800" b="1" spc="-7" baseline="-23148" dirty="0">
                <a:solidFill>
                  <a:srgbClr val="3232FF"/>
                </a:solidFill>
                <a:latin typeface="Arial"/>
                <a:cs typeface="Arial"/>
              </a:rPr>
              <a:t>1</a:t>
            </a:r>
            <a:r>
              <a:rPr sz="1800" b="1" spc="-5" dirty="0">
                <a:solidFill>
                  <a:srgbClr val="3232FF"/>
                </a:solidFill>
                <a:latin typeface="Arial"/>
                <a:cs typeface="Arial"/>
              </a:rPr>
              <a:t>, </a:t>
            </a:r>
            <a:r>
              <a:rPr sz="1800" b="1" dirty="0">
                <a:solidFill>
                  <a:srgbClr val="3232FF"/>
                </a:solidFill>
                <a:latin typeface="Arial"/>
                <a:cs typeface="Arial"/>
              </a:rPr>
              <a:t>d </a:t>
            </a:r>
            <a:r>
              <a:rPr sz="1800" b="1" spc="-5" dirty="0">
                <a:solidFill>
                  <a:srgbClr val="3232FF"/>
                </a:solidFill>
                <a:latin typeface="Arial"/>
                <a:cs typeface="Arial"/>
              </a:rPr>
              <a:t>sin θ</a:t>
            </a:r>
            <a:r>
              <a:rPr sz="1800" b="1" spc="-7" baseline="-23148" dirty="0">
                <a:solidFill>
                  <a:srgbClr val="3232FF"/>
                </a:solidFill>
                <a:latin typeface="Arial"/>
                <a:cs typeface="Arial"/>
              </a:rPr>
              <a:t>1 </a:t>
            </a:r>
            <a:r>
              <a:rPr sz="1800" b="1" dirty="0">
                <a:solidFill>
                  <a:srgbClr val="3232FF"/>
                </a:solidFill>
                <a:latin typeface="Arial"/>
                <a:cs typeface="Arial"/>
              </a:rPr>
              <a:t>= λ  For </a:t>
            </a:r>
            <a:r>
              <a:rPr sz="1800" b="1" spc="-5" dirty="0">
                <a:solidFill>
                  <a:srgbClr val="3232FF"/>
                </a:solidFill>
                <a:latin typeface="Arial"/>
                <a:cs typeface="Arial"/>
              </a:rPr>
              <a:t>θ</a:t>
            </a:r>
            <a:r>
              <a:rPr sz="1800" b="1" spc="-7" baseline="-23148" dirty="0">
                <a:solidFill>
                  <a:srgbClr val="3232FF"/>
                </a:solidFill>
                <a:latin typeface="Arial"/>
                <a:cs typeface="Arial"/>
              </a:rPr>
              <a:t>2</a:t>
            </a:r>
            <a:r>
              <a:rPr sz="1800" b="1" spc="-5" dirty="0">
                <a:solidFill>
                  <a:srgbClr val="3232FF"/>
                </a:solidFill>
                <a:latin typeface="Arial"/>
                <a:cs typeface="Arial"/>
              </a:rPr>
              <a:t>, </a:t>
            </a:r>
            <a:r>
              <a:rPr sz="1800" b="1" dirty="0">
                <a:solidFill>
                  <a:srgbClr val="3232FF"/>
                </a:solidFill>
                <a:latin typeface="Arial"/>
                <a:cs typeface="Arial"/>
              </a:rPr>
              <a:t>d </a:t>
            </a:r>
            <a:r>
              <a:rPr sz="1800" b="1" spc="-5" dirty="0">
                <a:solidFill>
                  <a:srgbClr val="3232FF"/>
                </a:solidFill>
                <a:latin typeface="Arial"/>
                <a:cs typeface="Arial"/>
              </a:rPr>
              <a:t>sin θ</a:t>
            </a:r>
            <a:r>
              <a:rPr sz="1800" b="1" spc="-7" baseline="-23148" dirty="0">
                <a:solidFill>
                  <a:srgbClr val="3232FF"/>
                </a:solidFill>
                <a:latin typeface="Arial"/>
                <a:cs typeface="Arial"/>
              </a:rPr>
              <a:t>2 </a:t>
            </a:r>
            <a:r>
              <a:rPr sz="1800" b="1" dirty="0">
                <a:solidFill>
                  <a:srgbClr val="3232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3232FF"/>
                </a:solidFill>
                <a:latin typeface="Arial"/>
                <a:cs typeface="Arial"/>
              </a:rPr>
              <a:t>2λ  </a:t>
            </a:r>
            <a:r>
              <a:rPr sz="1800" b="1" dirty="0">
                <a:solidFill>
                  <a:srgbClr val="3232FF"/>
                </a:solidFill>
                <a:latin typeface="Arial"/>
                <a:cs typeface="Arial"/>
              </a:rPr>
              <a:t>For</a:t>
            </a:r>
            <a:r>
              <a:rPr sz="1800" b="1" spc="-5" dirty="0">
                <a:solidFill>
                  <a:srgbClr val="3232FF"/>
                </a:solidFill>
                <a:latin typeface="Arial"/>
                <a:cs typeface="Arial"/>
              </a:rPr>
              <a:t> θ</a:t>
            </a:r>
            <a:r>
              <a:rPr sz="1800" b="1" spc="-7" baseline="-23148" dirty="0">
                <a:solidFill>
                  <a:srgbClr val="3232FF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3232FF"/>
                </a:solidFill>
                <a:latin typeface="Arial"/>
                <a:cs typeface="Arial"/>
              </a:rPr>
              <a:t>,	</a:t>
            </a:r>
            <a:r>
              <a:rPr sz="1800" b="1" dirty="0">
                <a:solidFill>
                  <a:srgbClr val="3232FF"/>
                </a:solidFill>
                <a:latin typeface="Arial"/>
                <a:cs typeface="Arial"/>
              </a:rPr>
              <a:t>d </a:t>
            </a:r>
            <a:r>
              <a:rPr sz="1800" b="1" spc="-5" dirty="0">
                <a:solidFill>
                  <a:srgbClr val="3232FF"/>
                </a:solidFill>
                <a:latin typeface="Arial"/>
                <a:cs typeface="Arial"/>
              </a:rPr>
              <a:t>sin θ</a:t>
            </a:r>
            <a:r>
              <a:rPr sz="1800" b="1" spc="-7" baseline="-23148" dirty="0">
                <a:solidFill>
                  <a:srgbClr val="3232FF"/>
                </a:solidFill>
                <a:latin typeface="Arial"/>
                <a:cs typeface="Arial"/>
              </a:rPr>
              <a:t>n </a:t>
            </a:r>
            <a:r>
              <a:rPr sz="1800" b="1" dirty="0">
                <a:solidFill>
                  <a:srgbClr val="3232FF"/>
                </a:solidFill>
                <a:latin typeface="Arial"/>
                <a:cs typeface="Arial"/>
              </a:rPr>
              <a:t>=</a:t>
            </a:r>
            <a:r>
              <a:rPr sz="1800" b="1" spc="-240" dirty="0">
                <a:solidFill>
                  <a:srgbClr val="3232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232FF"/>
                </a:solidFill>
                <a:latin typeface="Arial"/>
                <a:cs typeface="Arial"/>
              </a:rPr>
              <a:t>nλ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42211" y="2751835"/>
            <a:ext cx="2465705" cy="85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506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Since θ</a:t>
            </a:r>
            <a:r>
              <a:rPr sz="1800" b="1" spc="-7" baseline="-23148" dirty="0">
                <a:solidFill>
                  <a:srgbClr val="CC00FF"/>
                </a:solidFill>
                <a:latin typeface="Arial"/>
                <a:cs typeface="Arial"/>
              </a:rPr>
              <a:t>n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very small, 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d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θ</a:t>
            </a:r>
            <a:r>
              <a:rPr sz="1800" b="1" spc="-7" baseline="-23148" dirty="0">
                <a:solidFill>
                  <a:srgbClr val="CC00FF"/>
                </a:solidFill>
                <a:latin typeface="Arial"/>
                <a:cs typeface="Arial"/>
              </a:rPr>
              <a:t>n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=</a:t>
            </a:r>
            <a:r>
              <a:rPr sz="1800" b="1" spc="-160" dirty="0">
                <a:solidFill>
                  <a:srgbClr val="CC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nλ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21539" y="3716526"/>
            <a:ext cx="3315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505585" algn="l"/>
              </a:tabLst>
            </a:pP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θ</a:t>
            </a:r>
            <a:r>
              <a:rPr sz="1800" b="1" spc="-7" baseline="-23148" dirty="0">
                <a:solidFill>
                  <a:srgbClr val="6500FF"/>
                </a:solidFill>
                <a:latin typeface="Arial"/>
                <a:cs typeface="Arial"/>
              </a:rPr>
              <a:t>n 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= nλ</a:t>
            </a:r>
            <a:r>
              <a:rPr sz="1800" b="1" spc="-165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/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d	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(n =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1, 2, 3,</a:t>
            </a:r>
            <a:r>
              <a:rPr sz="1800" b="1" spc="-80" dirty="0">
                <a:solidFill>
                  <a:srgbClr val="CC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……)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2212" y="4262118"/>
            <a:ext cx="8370570" cy="15373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marR="30480">
              <a:lnSpc>
                <a:spcPct val="100299"/>
              </a:lnSpc>
              <a:spcBef>
                <a:spcPts val="9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establish the condition for secondary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maxima,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slit is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divided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into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3, 5,  7,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…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equal parts such that corresponding wavelets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from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alternate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regions 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interfere 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with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path difference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λ.</a:t>
            </a:r>
            <a:endParaRPr sz="1800">
              <a:latin typeface="Arial"/>
              <a:cs typeface="Arial"/>
            </a:endParaRPr>
          </a:p>
          <a:p>
            <a:pPr marL="38100" marR="529590">
              <a:lnSpc>
                <a:spcPct val="100000"/>
              </a:lnSpc>
              <a:spcBef>
                <a:spcPts val="1095"/>
              </a:spcBef>
            </a:pPr>
            <a:r>
              <a:rPr sz="1800" b="1" dirty="0">
                <a:solidFill>
                  <a:srgbClr val="006599"/>
                </a:solidFill>
                <a:latin typeface="Arial"/>
                <a:cs typeface="Arial"/>
              </a:rPr>
              <a:t>Or for </a:t>
            </a:r>
            <a:r>
              <a:rPr sz="1800" b="1" spc="-5" dirty="0">
                <a:solidFill>
                  <a:srgbClr val="006599"/>
                </a:solidFill>
                <a:latin typeface="Arial"/>
                <a:cs typeface="Arial"/>
              </a:rPr>
              <a:t>n</a:t>
            </a:r>
            <a:r>
              <a:rPr sz="1800" b="1" spc="-7" baseline="23148" dirty="0">
                <a:solidFill>
                  <a:srgbClr val="006599"/>
                </a:solidFill>
                <a:latin typeface="Arial"/>
                <a:cs typeface="Arial"/>
              </a:rPr>
              <a:t>th </a:t>
            </a:r>
            <a:r>
              <a:rPr sz="1800" b="1" spc="-5" dirty="0">
                <a:solidFill>
                  <a:srgbClr val="006599"/>
                </a:solidFill>
                <a:latin typeface="Arial"/>
                <a:cs typeface="Arial"/>
              </a:rPr>
              <a:t>secondary minimum, </a:t>
            </a:r>
            <a:r>
              <a:rPr sz="1800" b="1" dirty="0">
                <a:solidFill>
                  <a:srgbClr val="006599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006599"/>
                </a:solidFill>
                <a:latin typeface="Arial"/>
                <a:cs typeface="Arial"/>
              </a:rPr>
              <a:t>slit </a:t>
            </a:r>
            <a:r>
              <a:rPr sz="1800" b="1" spc="-10" dirty="0">
                <a:solidFill>
                  <a:srgbClr val="006599"/>
                </a:solidFill>
                <a:latin typeface="Arial"/>
                <a:cs typeface="Arial"/>
              </a:rPr>
              <a:t>can </a:t>
            </a:r>
            <a:r>
              <a:rPr sz="1800" b="1" dirty="0">
                <a:solidFill>
                  <a:srgbClr val="006599"/>
                </a:solidFill>
                <a:latin typeface="Arial"/>
                <a:cs typeface="Arial"/>
              </a:rPr>
              <a:t>be </a:t>
            </a:r>
            <a:r>
              <a:rPr sz="1800" b="1" spc="-10" dirty="0">
                <a:solidFill>
                  <a:srgbClr val="006599"/>
                </a:solidFill>
                <a:latin typeface="Arial"/>
                <a:cs typeface="Arial"/>
              </a:rPr>
              <a:t>divided </a:t>
            </a:r>
            <a:r>
              <a:rPr sz="1800" b="1" dirty="0">
                <a:solidFill>
                  <a:srgbClr val="006599"/>
                </a:solidFill>
                <a:latin typeface="Arial"/>
                <a:cs typeface="Arial"/>
              </a:rPr>
              <a:t>into </a:t>
            </a:r>
            <a:r>
              <a:rPr sz="1800" b="1" spc="-5" dirty="0">
                <a:solidFill>
                  <a:srgbClr val="006599"/>
                </a:solidFill>
                <a:latin typeface="Arial"/>
                <a:cs typeface="Arial"/>
              </a:rPr>
              <a:t>(2n </a:t>
            </a:r>
            <a:r>
              <a:rPr sz="1800" b="1" dirty="0">
                <a:solidFill>
                  <a:srgbClr val="006599"/>
                </a:solidFill>
                <a:latin typeface="Arial"/>
                <a:cs typeface="Arial"/>
              </a:rPr>
              <a:t>+ </a:t>
            </a:r>
            <a:r>
              <a:rPr sz="1800" b="1" spc="-5" dirty="0">
                <a:solidFill>
                  <a:srgbClr val="006599"/>
                </a:solidFill>
                <a:latin typeface="Arial"/>
                <a:cs typeface="Arial"/>
              </a:rPr>
              <a:t>1) </a:t>
            </a:r>
            <a:r>
              <a:rPr sz="1800" b="1" spc="-10" dirty="0">
                <a:solidFill>
                  <a:srgbClr val="006599"/>
                </a:solidFill>
                <a:latin typeface="Arial"/>
                <a:cs typeface="Arial"/>
              </a:rPr>
              <a:t>equal  </a:t>
            </a:r>
            <a:r>
              <a:rPr sz="1800" b="1" spc="-5" dirty="0">
                <a:solidFill>
                  <a:srgbClr val="006599"/>
                </a:solidFill>
                <a:latin typeface="Arial"/>
                <a:cs typeface="Arial"/>
              </a:rPr>
              <a:t>parts.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2212" y="5674866"/>
            <a:ext cx="3241040" cy="1264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726440">
              <a:lnSpc>
                <a:spcPct val="1506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For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θ</a:t>
            </a:r>
            <a:r>
              <a:rPr sz="1800" b="1" spc="-7" baseline="-23148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’, 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d </a:t>
            </a:r>
            <a:r>
              <a:rPr sz="1800" b="1" spc="-10" dirty="0">
                <a:solidFill>
                  <a:srgbClr val="007F00"/>
                </a:solidFill>
                <a:latin typeface="Arial"/>
                <a:cs typeface="Arial"/>
              </a:rPr>
              <a:t>sin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θ</a:t>
            </a:r>
            <a:r>
              <a:rPr sz="1800" b="1" spc="-7" baseline="-23148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’ 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3λ/2  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For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θ</a:t>
            </a:r>
            <a:r>
              <a:rPr sz="1800" b="1" spc="-7" baseline="-23148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’, 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d </a:t>
            </a:r>
            <a:r>
              <a:rPr sz="1800" b="1" spc="-10" dirty="0">
                <a:solidFill>
                  <a:srgbClr val="007F00"/>
                </a:solidFill>
                <a:latin typeface="Arial"/>
                <a:cs typeface="Arial"/>
              </a:rPr>
              <a:t>sin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θ</a:t>
            </a:r>
            <a:r>
              <a:rPr sz="1800" b="1" spc="-7" baseline="-23148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’ 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=</a:t>
            </a:r>
            <a:r>
              <a:rPr sz="1800" b="1" spc="-45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5λ/2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09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For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θ</a:t>
            </a:r>
            <a:r>
              <a:rPr sz="1800" b="1" spc="-7" baseline="-23148" dirty="0">
                <a:solidFill>
                  <a:srgbClr val="007F00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’, 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d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sin θ</a:t>
            </a:r>
            <a:r>
              <a:rPr sz="1800" b="1" spc="-7" baseline="-23148" dirty="0">
                <a:solidFill>
                  <a:srgbClr val="007F00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’ 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(2n 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+</a:t>
            </a:r>
            <a:r>
              <a:rPr sz="1800" b="1" spc="-30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7F00"/>
                </a:solidFill>
                <a:latin typeface="Arial"/>
                <a:cs typeface="Arial"/>
              </a:rPr>
              <a:t>1)λ/2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66013" y="5674866"/>
            <a:ext cx="2527935" cy="1264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506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Since θ</a:t>
            </a:r>
            <a:r>
              <a:rPr sz="1800" b="1" spc="-7" baseline="-23148" dirty="0">
                <a:solidFill>
                  <a:srgbClr val="FF00FF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’ </a:t>
            </a: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very</a:t>
            </a:r>
            <a:r>
              <a:rPr sz="1800" b="1" spc="-70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small,  </a:t>
            </a: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d </a:t>
            </a: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θ</a:t>
            </a:r>
            <a:r>
              <a:rPr sz="1800" b="1" spc="-7" baseline="-23148" dirty="0">
                <a:solidFill>
                  <a:srgbClr val="FF00FF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’ </a:t>
            </a: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(2n </a:t>
            </a: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+ </a:t>
            </a: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1)λ </a:t>
            </a: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/</a:t>
            </a:r>
            <a:r>
              <a:rPr sz="1800" b="1" spc="-20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marL="229870">
              <a:lnSpc>
                <a:spcPct val="100000"/>
              </a:lnSpc>
              <a:spcBef>
                <a:spcPts val="1090"/>
              </a:spcBef>
            </a:pP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θ</a:t>
            </a:r>
            <a:r>
              <a:rPr sz="1800" b="1" spc="-7" baseline="-23148" dirty="0">
                <a:solidFill>
                  <a:srgbClr val="6500FF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’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(2n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+ </a:t>
            </a:r>
            <a:r>
              <a:rPr sz="1800" b="1" spc="-10" dirty="0">
                <a:solidFill>
                  <a:srgbClr val="6500FF"/>
                </a:solidFill>
                <a:latin typeface="Arial"/>
                <a:cs typeface="Arial"/>
              </a:rPr>
              <a:t>1)λ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/</a:t>
            </a:r>
            <a:r>
              <a:rPr sz="1800" b="1" spc="-20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2d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85847" y="6639557"/>
            <a:ext cx="1798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(n = </a:t>
            </a: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1, 2, 3,</a:t>
            </a:r>
            <a:r>
              <a:rPr sz="1800" b="1" spc="-70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……)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5212" y="404875"/>
            <a:ext cx="36480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A50020"/>
                </a:solidFill>
              </a:rPr>
              <a:t>Width of Central</a:t>
            </a:r>
            <a:r>
              <a:rPr spc="15" dirty="0">
                <a:solidFill>
                  <a:srgbClr val="A50020"/>
                </a:solidFill>
              </a:rPr>
              <a:t> </a:t>
            </a:r>
            <a:r>
              <a:rPr spc="-5" dirty="0">
                <a:solidFill>
                  <a:srgbClr val="A50020"/>
                </a:solidFill>
              </a:rPr>
              <a:t>Maximum:</a:t>
            </a:r>
          </a:p>
        </p:txBody>
      </p:sp>
      <p:sp>
        <p:nvSpPr>
          <p:cNvPr id="3" name="object 3"/>
          <p:cNvSpPr/>
          <p:nvPr/>
        </p:nvSpPr>
        <p:spPr>
          <a:xfrm>
            <a:off x="8470269" y="425195"/>
            <a:ext cx="0" cy="5410200"/>
          </a:xfrm>
          <a:custGeom>
            <a:avLst/>
            <a:gdLst/>
            <a:ahLst/>
            <a:cxnLst/>
            <a:rect l="l" t="t" r="r" b="b"/>
            <a:pathLst>
              <a:path h="5410200">
                <a:moveTo>
                  <a:pt x="0" y="0"/>
                </a:moveTo>
                <a:lnTo>
                  <a:pt x="0" y="5410199"/>
                </a:lnTo>
              </a:path>
            </a:pathLst>
          </a:custGeom>
          <a:ln w="38099">
            <a:solidFill>
              <a:srgbClr val="CC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7473" y="18821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44502" y="19491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07473" y="21107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44502" y="21777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07473" y="23393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44502" y="24063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7473" y="25679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44502" y="26349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07473" y="27965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44502" y="28635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07473" y="30251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4502" y="30921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07473" y="32537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4502" y="33207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7473" y="34823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44502" y="35493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07473" y="37109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44502" y="37779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7473" y="39395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44502" y="40065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07473" y="41681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44502" y="42351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07473" y="4396740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44502" y="44637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26669" y="1034795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99"/>
                </a:lnTo>
              </a:path>
            </a:pathLst>
          </a:custGeom>
          <a:ln w="38099">
            <a:solidFill>
              <a:srgbClr val="98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26669" y="4463795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99"/>
                </a:lnTo>
              </a:path>
            </a:pathLst>
          </a:custGeom>
          <a:ln w="38099">
            <a:solidFill>
              <a:srgbClr val="98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99338" y="1443228"/>
            <a:ext cx="636270" cy="2992120"/>
          </a:xfrm>
          <a:custGeom>
            <a:avLst/>
            <a:gdLst/>
            <a:ahLst/>
            <a:cxnLst/>
            <a:rect l="l" t="t" r="r" b="b"/>
            <a:pathLst>
              <a:path w="636270" h="2992120">
                <a:moveTo>
                  <a:pt x="635955" y="2070548"/>
                </a:moveTo>
                <a:lnTo>
                  <a:pt x="635852" y="2020779"/>
                </a:lnTo>
                <a:lnTo>
                  <a:pt x="634270" y="1921934"/>
                </a:lnTo>
                <a:lnTo>
                  <a:pt x="632742" y="1872883"/>
                </a:lnTo>
                <a:lnTo>
                  <a:pt x="630690" y="1824094"/>
                </a:lnTo>
                <a:lnTo>
                  <a:pt x="628091" y="1775581"/>
                </a:lnTo>
                <a:lnTo>
                  <a:pt x="624921" y="1727355"/>
                </a:lnTo>
                <a:lnTo>
                  <a:pt x="621154" y="1679427"/>
                </a:lnTo>
                <a:lnTo>
                  <a:pt x="616767" y="1631811"/>
                </a:lnTo>
                <a:lnTo>
                  <a:pt x="611736" y="1584517"/>
                </a:lnTo>
                <a:lnTo>
                  <a:pt x="606037" y="1537559"/>
                </a:lnTo>
                <a:lnTo>
                  <a:pt x="599645" y="1490947"/>
                </a:lnTo>
                <a:lnTo>
                  <a:pt x="592536" y="1444694"/>
                </a:lnTo>
                <a:lnTo>
                  <a:pt x="584686" y="1398811"/>
                </a:lnTo>
                <a:lnTo>
                  <a:pt x="576072" y="1353312"/>
                </a:lnTo>
                <a:lnTo>
                  <a:pt x="565482" y="1302011"/>
                </a:lnTo>
                <a:lnTo>
                  <a:pt x="553916" y="1251203"/>
                </a:lnTo>
                <a:lnTo>
                  <a:pt x="541408" y="1200870"/>
                </a:lnTo>
                <a:lnTo>
                  <a:pt x="527994" y="1150995"/>
                </a:lnTo>
                <a:lnTo>
                  <a:pt x="513709" y="1101558"/>
                </a:lnTo>
                <a:lnTo>
                  <a:pt x="498586" y="1052543"/>
                </a:lnTo>
                <a:lnTo>
                  <a:pt x="482662" y="1003930"/>
                </a:lnTo>
                <a:lnTo>
                  <a:pt x="465970" y="955703"/>
                </a:lnTo>
                <a:lnTo>
                  <a:pt x="448546" y="907842"/>
                </a:lnTo>
                <a:lnTo>
                  <a:pt x="430425" y="860331"/>
                </a:lnTo>
                <a:lnTo>
                  <a:pt x="411641" y="813150"/>
                </a:lnTo>
                <a:lnTo>
                  <a:pt x="392230" y="766283"/>
                </a:lnTo>
                <a:lnTo>
                  <a:pt x="372226" y="719711"/>
                </a:lnTo>
                <a:lnTo>
                  <a:pt x="351664" y="673416"/>
                </a:lnTo>
                <a:lnTo>
                  <a:pt x="330579" y="627380"/>
                </a:lnTo>
                <a:lnTo>
                  <a:pt x="309006" y="581585"/>
                </a:lnTo>
                <a:lnTo>
                  <a:pt x="286980" y="536013"/>
                </a:lnTo>
                <a:lnTo>
                  <a:pt x="264535" y="490646"/>
                </a:lnTo>
                <a:lnTo>
                  <a:pt x="241707" y="445466"/>
                </a:lnTo>
                <a:lnTo>
                  <a:pt x="195039" y="355596"/>
                </a:lnTo>
                <a:lnTo>
                  <a:pt x="123032" y="221744"/>
                </a:lnTo>
                <a:lnTo>
                  <a:pt x="0" y="0"/>
                </a:lnTo>
                <a:lnTo>
                  <a:pt x="588264" y="2991612"/>
                </a:lnTo>
                <a:lnTo>
                  <a:pt x="617504" y="2578104"/>
                </a:lnTo>
                <a:lnTo>
                  <a:pt x="628458" y="2373264"/>
                </a:lnTo>
                <a:lnTo>
                  <a:pt x="633800" y="2221098"/>
                </a:lnTo>
                <a:lnTo>
                  <a:pt x="635631" y="2120532"/>
                </a:lnTo>
                <a:lnTo>
                  <a:pt x="635955" y="2070548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99338" y="1443227"/>
            <a:ext cx="636270" cy="2992120"/>
          </a:xfrm>
          <a:custGeom>
            <a:avLst/>
            <a:gdLst/>
            <a:ahLst/>
            <a:cxnLst/>
            <a:rect l="l" t="t" r="r" b="b"/>
            <a:pathLst>
              <a:path w="636270" h="2992120">
                <a:moveTo>
                  <a:pt x="0" y="0"/>
                </a:moveTo>
                <a:lnTo>
                  <a:pt x="24746" y="44298"/>
                </a:lnTo>
                <a:lnTo>
                  <a:pt x="49457" y="88604"/>
                </a:lnTo>
                <a:lnTo>
                  <a:pt x="74098" y="132935"/>
                </a:lnTo>
                <a:lnTo>
                  <a:pt x="98635" y="177309"/>
                </a:lnTo>
                <a:lnTo>
                  <a:pt x="123032" y="221744"/>
                </a:lnTo>
                <a:lnTo>
                  <a:pt x="147255" y="266258"/>
                </a:lnTo>
                <a:lnTo>
                  <a:pt x="171269" y="310870"/>
                </a:lnTo>
                <a:lnTo>
                  <a:pt x="195039" y="355596"/>
                </a:lnTo>
                <a:lnTo>
                  <a:pt x="218530" y="400456"/>
                </a:lnTo>
                <a:lnTo>
                  <a:pt x="241707" y="445466"/>
                </a:lnTo>
                <a:lnTo>
                  <a:pt x="264535" y="490646"/>
                </a:lnTo>
                <a:lnTo>
                  <a:pt x="286980" y="536013"/>
                </a:lnTo>
                <a:lnTo>
                  <a:pt x="309006" y="581585"/>
                </a:lnTo>
                <a:lnTo>
                  <a:pt x="330579" y="627380"/>
                </a:lnTo>
                <a:lnTo>
                  <a:pt x="351664" y="673416"/>
                </a:lnTo>
                <a:lnTo>
                  <a:pt x="372226" y="719711"/>
                </a:lnTo>
                <a:lnTo>
                  <a:pt x="392230" y="766283"/>
                </a:lnTo>
                <a:lnTo>
                  <a:pt x="411641" y="813150"/>
                </a:lnTo>
                <a:lnTo>
                  <a:pt x="430425" y="860331"/>
                </a:lnTo>
                <a:lnTo>
                  <a:pt x="448546" y="907842"/>
                </a:lnTo>
                <a:lnTo>
                  <a:pt x="465970" y="955703"/>
                </a:lnTo>
                <a:lnTo>
                  <a:pt x="482662" y="1003930"/>
                </a:lnTo>
                <a:lnTo>
                  <a:pt x="498586" y="1052543"/>
                </a:lnTo>
                <a:lnTo>
                  <a:pt x="513709" y="1101558"/>
                </a:lnTo>
                <a:lnTo>
                  <a:pt x="527994" y="1150995"/>
                </a:lnTo>
                <a:lnTo>
                  <a:pt x="541408" y="1200870"/>
                </a:lnTo>
                <a:lnTo>
                  <a:pt x="553916" y="1251203"/>
                </a:lnTo>
                <a:lnTo>
                  <a:pt x="565482" y="1302011"/>
                </a:lnTo>
                <a:lnTo>
                  <a:pt x="576071" y="1353311"/>
                </a:lnTo>
                <a:lnTo>
                  <a:pt x="584686" y="1398811"/>
                </a:lnTo>
                <a:lnTo>
                  <a:pt x="592536" y="1444694"/>
                </a:lnTo>
                <a:lnTo>
                  <a:pt x="599645" y="1490947"/>
                </a:lnTo>
                <a:lnTo>
                  <a:pt x="606037" y="1537559"/>
                </a:lnTo>
                <a:lnTo>
                  <a:pt x="611736" y="1584517"/>
                </a:lnTo>
                <a:lnTo>
                  <a:pt x="616767" y="1631811"/>
                </a:lnTo>
                <a:lnTo>
                  <a:pt x="621154" y="1679427"/>
                </a:lnTo>
                <a:lnTo>
                  <a:pt x="624921" y="1727355"/>
                </a:lnTo>
                <a:lnTo>
                  <a:pt x="628091" y="1775581"/>
                </a:lnTo>
                <a:lnTo>
                  <a:pt x="630690" y="1824094"/>
                </a:lnTo>
                <a:lnTo>
                  <a:pt x="632742" y="1872883"/>
                </a:lnTo>
                <a:lnTo>
                  <a:pt x="634270" y="1921934"/>
                </a:lnTo>
                <a:lnTo>
                  <a:pt x="635299" y="1971237"/>
                </a:lnTo>
                <a:lnTo>
                  <a:pt x="635852" y="2020779"/>
                </a:lnTo>
                <a:lnTo>
                  <a:pt x="635955" y="2070548"/>
                </a:lnTo>
                <a:lnTo>
                  <a:pt x="635631" y="2120532"/>
                </a:lnTo>
                <a:lnTo>
                  <a:pt x="634905" y="2170719"/>
                </a:lnTo>
                <a:lnTo>
                  <a:pt x="633800" y="2221098"/>
                </a:lnTo>
                <a:lnTo>
                  <a:pt x="632341" y="2271657"/>
                </a:lnTo>
                <a:lnTo>
                  <a:pt x="630552" y="2322382"/>
                </a:lnTo>
                <a:lnTo>
                  <a:pt x="628458" y="2373264"/>
                </a:lnTo>
                <a:lnTo>
                  <a:pt x="626081" y="2424288"/>
                </a:lnTo>
                <a:lnTo>
                  <a:pt x="623447" y="2475445"/>
                </a:lnTo>
                <a:lnTo>
                  <a:pt x="620580" y="2526720"/>
                </a:lnTo>
                <a:lnTo>
                  <a:pt x="617504" y="2578104"/>
                </a:lnTo>
                <a:lnTo>
                  <a:pt x="614242" y="2629583"/>
                </a:lnTo>
                <a:lnTo>
                  <a:pt x="610820" y="2681146"/>
                </a:lnTo>
                <a:lnTo>
                  <a:pt x="607261" y="2732781"/>
                </a:lnTo>
                <a:lnTo>
                  <a:pt x="603590" y="2784475"/>
                </a:lnTo>
                <a:lnTo>
                  <a:pt x="599830" y="2836217"/>
                </a:lnTo>
                <a:lnTo>
                  <a:pt x="596007" y="2887995"/>
                </a:lnTo>
                <a:lnTo>
                  <a:pt x="592143" y="2939797"/>
                </a:lnTo>
                <a:lnTo>
                  <a:pt x="588263" y="2991611"/>
                </a:lnTo>
              </a:path>
            </a:pathLst>
          </a:custGeom>
          <a:ln w="952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24676" y="1443228"/>
            <a:ext cx="661670" cy="2992120"/>
          </a:xfrm>
          <a:custGeom>
            <a:avLst/>
            <a:gdLst/>
            <a:ahLst/>
            <a:cxnLst/>
            <a:rect l="l" t="t" r="r" b="b"/>
            <a:pathLst>
              <a:path w="661670" h="2992120">
                <a:moveTo>
                  <a:pt x="661402" y="2991612"/>
                </a:moveTo>
                <a:lnTo>
                  <a:pt x="73138" y="0"/>
                </a:lnTo>
                <a:lnTo>
                  <a:pt x="32305" y="352236"/>
                </a:lnTo>
                <a:lnTo>
                  <a:pt x="18088" y="503482"/>
                </a:lnTo>
                <a:lnTo>
                  <a:pt x="10477" y="604475"/>
                </a:lnTo>
                <a:lnTo>
                  <a:pt x="4719" y="705631"/>
                </a:lnTo>
                <a:lnTo>
                  <a:pt x="2631" y="756278"/>
                </a:lnTo>
                <a:lnTo>
                  <a:pt x="1123" y="806975"/>
                </a:lnTo>
                <a:lnTo>
                  <a:pt x="233" y="857727"/>
                </a:lnTo>
                <a:lnTo>
                  <a:pt x="0" y="908535"/>
                </a:lnTo>
                <a:lnTo>
                  <a:pt x="461" y="959405"/>
                </a:lnTo>
                <a:lnTo>
                  <a:pt x="1656" y="1010339"/>
                </a:lnTo>
                <a:lnTo>
                  <a:pt x="3624" y="1061340"/>
                </a:lnTo>
                <a:lnTo>
                  <a:pt x="6402" y="1112412"/>
                </a:lnTo>
                <a:lnTo>
                  <a:pt x="10030" y="1163558"/>
                </a:lnTo>
                <a:lnTo>
                  <a:pt x="14546" y="1214782"/>
                </a:lnTo>
                <a:lnTo>
                  <a:pt x="19989" y="1266087"/>
                </a:lnTo>
                <a:lnTo>
                  <a:pt x="26398" y="1317476"/>
                </a:lnTo>
                <a:lnTo>
                  <a:pt x="33810" y="1368953"/>
                </a:lnTo>
                <a:lnTo>
                  <a:pt x="42265" y="1420521"/>
                </a:lnTo>
                <a:lnTo>
                  <a:pt x="51802" y="1472184"/>
                </a:lnTo>
                <a:lnTo>
                  <a:pt x="61405" y="1518939"/>
                </a:lnTo>
                <a:lnTo>
                  <a:pt x="71908" y="1565764"/>
                </a:lnTo>
                <a:lnTo>
                  <a:pt x="83282" y="1612655"/>
                </a:lnTo>
                <a:lnTo>
                  <a:pt x="95498" y="1659612"/>
                </a:lnTo>
                <a:lnTo>
                  <a:pt x="108526" y="1706631"/>
                </a:lnTo>
                <a:lnTo>
                  <a:pt x="122337" y="1753710"/>
                </a:lnTo>
                <a:lnTo>
                  <a:pt x="136903" y="1800847"/>
                </a:lnTo>
                <a:lnTo>
                  <a:pt x="152195" y="1848040"/>
                </a:lnTo>
                <a:lnTo>
                  <a:pt x="168183" y="1895287"/>
                </a:lnTo>
                <a:lnTo>
                  <a:pt x="184839" y="1942585"/>
                </a:lnTo>
                <a:lnTo>
                  <a:pt x="202133" y="1989932"/>
                </a:lnTo>
                <a:lnTo>
                  <a:pt x="220037" y="2037326"/>
                </a:lnTo>
                <a:lnTo>
                  <a:pt x="238521" y="2084764"/>
                </a:lnTo>
                <a:lnTo>
                  <a:pt x="257557" y="2132245"/>
                </a:lnTo>
                <a:lnTo>
                  <a:pt x="277114" y="2179766"/>
                </a:lnTo>
                <a:lnTo>
                  <a:pt x="317681" y="2274920"/>
                </a:lnTo>
                <a:lnTo>
                  <a:pt x="359989" y="2370208"/>
                </a:lnTo>
                <a:lnTo>
                  <a:pt x="426209" y="2513352"/>
                </a:lnTo>
                <a:lnTo>
                  <a:pt x="518428" y="2704513"/>
                </a:lnTo>
                <a:lnTo>
                  <a:pt x="661402" y="2991612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24675" y="1443227"/>
            <a:ext cx="661670" cy="2992120"/>
          </a:xfrm>
          <a:custGeom>
            <a:avLst/>
            <a:gdLst/>
            <a:ahLst/>
            <a:cxnLst/>
            <a:rect l="l" t="t" r="r" b="b"/>
            <a:pathLst>
              <a:path w="661670" h="2992120">
                <a:moveTo>
                  <a:pt x="73138" y="0"/>
                </a:moveTo>
                <a:lnTo>
                  <a:pt x="66996" y="50292"/>
                </a:lnTo>
                <a:lnTo>
                  <a:pt x="60892" y="100588"/>
                </a:lnTo>
                <a:lnTo>
                  <a:pt x="54866" y="150891"/>
                </a:lnTo>
                <a:lnTo>
                  <a:pt x="48955" y="201203"/>
                </a:lnTo>
                <a:lnTo>
                  <a:pt x="43199" y="251530"/>
                </a:lnTo>
                <a:lnTo>
                  <a:pt x="37637" y="301873"/>
                </a:lnTo>
                <a:lnTo>
                  <a:pt x="32305" y="352236"/>
                </a:lnTo>
                <a:lnTo>
                  <a:pt x="27245" y="402623"/>
                </a:lnTo>
                <a:lnTo>
                  <a:pt x="22493" y="453037"/>
                </a:lnTo>
                <a:lnTo>
                  <a:pt x="18088" y="503482"/>
                </a:lnTo>
                <a:lnTo>
                  <a:pt x="14070" y="553960"/>
                </a:lnTo>
                <a:lnTo>
                  <a:pt x="10477" y="604475"/>
                </a:lnTo>
                <a:lnTo>
                  <a:pt x="7347" y="655031"/>
                </a:lnTo>
                <a:lnTo>
                  <a:pt x="4719" y="705631"/>
                </a:lnTo>
                <a:lnTo>
                  <a:pt x="2631" y="756278"/>
                </a:lnTo>
                <a:lnTo>
                  <a:pt x="1123" y="806975"/>
                </a:lnTo>
                <a:lnTo>
                  <a:pt x="233" y="857726"/>
                </a:lnTo>
                <a:lnTo>
                  <a:pt x="0" y="908535"/>
                </a:lnTo>
                <a:lnTo>
                  <a:pt x="461" y="959405"/>
                </a:lnTo>
                <a:lnTo>
                  <a:pt x="1656" y="1010339"/>
                </a:lnTo>
                <a:lnTo>
                  <a:pt x="3624" y="1061340"/>
                </a:lnTo>
                <a:lnTo>
                  <a:pt x="6402" y="1112412"/>
                </a:lnTo>
                <a:lnTo>
                  <a:pt x="10030" y="1163558"/>
                </a:lnTo>
                <a:lnTo>
                  <a:pt x="14546" y="1214782"/>
                </a:lnTo>
                <a:lnTo>
                  <a:pt x="19989" y="1266087"/>
                </a:lnTo>
                <a:lnTo>
                  <a:pt x="26398" y="1317476"/>
                </a:lnTo>
                <a:lnTo>
                  <a:pt x="33810" y="1368953"/>
                </a:lnTo>
                <a:lnTo>
                  <a:pt x="42265" y="1420521"/>
                </a:lnTo>
                <a:lnTo>
                  <a:pt x="51802" y="1472183"/>
                </a:lnTo>
                <a:lnTo>
                  <a:pt x="61405" y="1518939"/>
                </a:lnTo>
                <a:lnTo>
                  <a:pt x="71908" y="1565764"/>
                </a:lnTo>
                <a:lnTo>
                  <a:pt x="83282" y="1612655"/>
                </a:lnTo>
                <a:lnTo>
                  <a:pt x="95498" y="1659612"/>
                </a:lnTo>
                <a:lnTo>
                  <a:pt x="108526" y="1706631"/>
                </a:lnTo>
                <a:lnTo>
                  <a:pt x="122337" y="1753710"/>
                </a:lnTo>
                <a:lnTo>
                  <a:pt x="136903" y="1800847"/>
                </a:lnTo>
                <a:lnTo>
                  <a:pt x="152195" y="1848040"/>
                </a:lnTo>
                <a:lnTo>
                  <a:pt x="168183" y="1895287"/>
                </a:lnTo>
                <a:lnTo>
                  <a:pt x="184839" y="1942585"/>
                </a:lnTo>
                <a:lnTo>
                  <a:pt x="202133" y="1989932"/>
                </a:lnTo>
                <a:lnTo>
                  <a:pt x="220037" y="2037326"/>
                </a:lnTo>
                <a:lnTo>
                  <a:pt x="238521" y="2084764"/>
                </a:lnTo>
                <a:lnTo>
                  <a:pt x="257557" y="2132245"/>
                </a:lnTo>
                <a:lnTo>
                  <a:pt x="277114" y="2179766"/>
                </a:lnTo>
                <a:lnTo>
                  <a:pt x="297166" y="2227325"/>
                </a:lnTo>
                <a:lnTo>
                  <a:pt x="317681" y="2274920"/>
                </a:lnTo>
                <a:lnTo>
                  <a:pt x="338632" y="2322549"/>
                </a:lnTo>
                <a:lnTo>
                  <a:pt x="359989" y="2370208"/>
                </a:lnTo>
                <a:lnTo>
                  <a:pt x="381724" y="2417897"/>
                </a:lnTo>
                <a:lnTo>
                  <a:pt x="403807" y="2465612"/>
                </a:lnTo>
                <a:lnTo>
                  <a:pt x="426209" y="2513352"/>
                </a:lnTo>
                <a:lnTo>
                  <a:pt x="448901" y="2561115"/>
                </a:lnTo>
                <a:lnTo>
                  <a:pt x="471854" y="2608897"/>
                </a:lnTo>
                <a:lnTo>
                  <a:pt x="495040" y="2656697"/>
                </a:lnTo>
                <a:lnTo>
                  <a:pt x="518428" y="2704513"/>
                </a:lnTo>
                <a:lnTo>
                  <a:pt x="541991" y="2752342"/>
                </a:lnTo>
                <a:lnTo>
                  <a:pt x="565699" y="2800183"/>
                </a:lnTo>
                <a:lnTo>
                  <a:pt x="589523" y="2848032"/>
                </a:lnTo>
                <a:lnTo>
                  <a:pt x="613434" y="2895888"/>
                </a:lnTo>
                <a:lnTo>
                  <a:pt x="637403" y="2943749"/>
                </a:lnTo>
                <a:lnTo>
                  <a:pt x="661402" y="2991611"/>
                </a:lnTo>
              </a:path>
            </a:pathLst>
          </a:custGeom>
          <a:ln w="952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99338" y="1444751"/>
            <a:ext cx="588645" cy="2990215"/>
          </a:xfrm>
          <a:custGeom>
            <a:avLst/>
            <a:gdLst/>
            <a:ahLst/>
            <a:cxnLst/>
            <a:rect l="l" t="t" r="r" b="b"/>
            <a:pathLst>
              <a:path w="588645" h="2990215">
                <a:moveTo>
                  <a:pt x="0" y="0"/>
                </a:moveTo>
                <a:lnTo>
                  <a:pt x="588263" y="2990087"/>
                </a:lnTo>
              </a:path>
            </a:pathLst>
          </a:custGeom>
          <a:ln w="9524">
            <a:solidFill>
              <a:srgbClr val="65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07473" y="1653539"/>
            <a:ext cx="688975" cy="132715"/>
          </a:xfrm>
          <a:custGeom>
            <a:avLst/>
            <a:gdLst/>
            <a:ahLst/>
            <a:cxnLst/>
            <a:rect l="l" t="t" r="r" b="b"/>
            <a:pathLst>
              <a:path w="688975" h="132714">
                <a:moveTo>
                  <a:pt x="632734" y="67056"/>
                </a:moveTo>
                <a:lnTo>
                  <a:pt x="609042" y="53340"/>
                </a:lnTo>
                <a:lnTo>
                  <a:pt x="0" y="53340"/>
                </a:lnTo>
                <a:lnTo>
                  <a:pt x="0" y="80772"/>
                </a:lnTo>
                <a:lnTo>
                  <a:pt x="609042" y="80772"/>
                </a:lnTo>
                <a:lnTo>
                  <a:pt x="632734" y="67056"/>
                </a:lnTo>
                <a:close/>
              </a:path>
              <a:path w="688975" h="132714">
                <a:moveTo>
                  <a:pt x="688844" y="67056"/>
                </a:moveTo>
                <a:lnTo>
                  <a:pt x="582164" y="4572"/>
                </a:lnTo>
                <a:lnTo>
                  <a:pt x="574544" y="0"/>
                </a:lnTo>
                <a:lnTo>
                  <a:pt x="566924" y="3048"/>
                </a:lnTo>
                <a:lnTo>
                  <a:pt x="562352" y="9144"/>
                </a:lnTo>
                <a:lnTo>
                  <a:pt x="557780" y="16764"/>
                </a:lnTo>
                <a:lnTo>
                  <a:pt x="560828" y="25908"/>
                </a:lnTo>
                <a:lnTo>
                  <a:pt x="566924" y="28956"/>
                </a:lnTo>
                <a:lnTo>
                  <a:pt x="609042" y="53340"/>
                </a:lnTo>
                <a:lnTo>
                  <a:pt x="659888" y="53340"/>
                </a:lnTo>
                <a:lnTo>
                  <a:pt x="659888" y="84015"/>
                </a:lnTo>
                <a:lnTo>
                  <a:pt x="688844" y="67056"/>
                </a:lnTo>
                <a:close/>
              </a:path>
              <a:path w="688975" h="132714">
                <a:moveTo>
                  <a:pt x="659888" y="84015"/>
                </a:moveTo>
                <a:lnTo>
                  <a:pt x="659888" y="80772"/>
                </a:lnTo>
                <a:lnTo>
                  <a:pt x="609042" y="80772"/>
                </a:lnTo>
                <a:lnTo>
                  <a:pt x="566924" y="105156"/>
                </a:lnTo>
                <a:lnTo>
                  <a:pt x="560828" y="108204"/>
                </a:lnTo>
                <a:lnTo>
                  <a:pt x="557780" y="117348"/>
                </a:lnTo>
                <a:lnTo>
                  <a:pt x="562352" y="124968"/>
                </a:lnTo>
                <a:lnTo>
                  <a:pt x="566924" y="131064"/>
                </a:lnTo>
                <a:lnTo>
                  <a:pt x="574544" y="132588"/>
                </a:lnTo>
                <a:lnTo>
                  <a:pt x="582164" y="129540"/>
                </a:lnTo>
                <a:lnTo>
                  <a:pt x="659888" y="84015"/>
                </a:lnTo>
                <a:close/>
              </a:path>
              <a:path w="688975" h="132714">
                <a:moveTo>
                  <a:pt x="659888" y="80772"/>
                </a:moveTo>
                <a:lnTo>
                  <a:pt x="659888" y="53340"/>
                </a:lnTo>
                <a:lnTo>
                  <a:pt x="609042" y="53340"/>
                </a:lnTo>
                <a:lnTo>
                  <a:pt x="632734" y="67056"/>
                </a:lnTo>
                <a:lnTo>
                  <a:pt x="653792" y="54864"/>
                </a:lnTo>
                <a:lnTo>
                  <a:pt x="653792" y="80772"/>
                </a:lnTo>
                <a:lnTo>
                  <a:pt x="659888" y="80772"/>
                </a:lnTo>
                <a:close/>
              </a:path>
              <a:path w="688975" h="132714">
                <a:moveTo>
                  <a:pt x="653792" y="80772"/>
                </a:moveTo>
                <a:lnTo>
                  <a:pt x="653792" y="79248"/>
                </a:lnTo>
                <a:lnTo>
                  <a:pt x="632734" y="67056"/>
                </a:lnTo>
                <a:lnTo>
                  <a:pt x="609042" y="80772"/>
                </a:lnTo>
                <a:lnTo>
                  <a:pt x="653792" y="80772"/>
                </a:lnTo>
                <a:close/>
              </a:path>
              <a:path w="688975" h="132714">
                <a:moveTo>
                  <a:pt x="653792" y="79248"/>
                </a:moveTo>
                <a:lnTo>
                  <a:pt x="653792" y="54864"/>
                </a:lnTo>
                <a:lnTo>
                  <a:pt x="632734" y="67056"/>
                </a:lnTo>
                <a:lnTo>
                  <a:pt x="653792" y="7924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44502" y="1720595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0" y="0"/>
                </a:moveTo>
                <a:lnTo>
                  <a:pt x="582167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12269" y="1720595"/>
            <a:ext cx="0" cy="2743200"/>
          </a:xfrm>
          <a:custGeom>
            <a:avLst/>
            <a:gdLst/>
            <a:ahLst/>
            <a:cxnLst/>
            <a:rect l="l" t="t" r="r" b="b"/>
            <a:pathLst>
              <a:path h="2743200">
                <a:moveTo>
                  <a:pt x="0" y="0"/>
                </a:moveTo>
                <a:lnTo>
                  <a:pt x="0" y="2743199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558158" y="2905758"/>
            <a:ext cx="203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73184" y="1709419"/>
            <a:ext cx="125095" cy="451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73184" y="2134615"/>
            <a:ext cx="1250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73184" y="2773170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273184" y="2985006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273184" y="3198366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273184" y="3410202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273184" y="3623562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526669" y="2101595"/>
            <a:ext cx="5943600" cy="990600"/>
          </a:xfrm>
          <a:custGeom>
            <a:avLst/>
            <a:gdLst/>
            <a:ahLst/>
            <a:cxnLst/>
            <a:rect l="l" t="t" r="r" b="b"/>
            <a:pathLst>
              <a:path w="5943600" h="990600">
                <a:moveTo>
                  <a:pt x="0" y="990599"/>
                </a:moveTo>
                <a:lnTo>
                  <a:pt x="59435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26669" y="3092195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599" y="0"/>
                </a:lnTo>
              </a:path>
            </a:pathLst>
          </a:custGeom>
          <a:ln w="19049">
            <a:solidFill>
              <a:srgbClr val="65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26669" y="1720595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599" y="0"/>
                </a:lnTo>
              </a:path>
            </a:pathLst>
          </a:custGeom>
          <a:ln w="19049">
            <a:solidFill>
              <a:srgbClr val="65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26669" y="4463795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599" y="0"/>
                </a:lnTo>
              </a:path>
            </a:pathLst>
          </a:custGeom>
          <a:ln w="19049">
            <a:solidFill>
              <a:srgbClr val="65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26669" y="1568195"/>
            <a:ext cx="838200" cy="152400"/>
          </a:xfrm>
          <a:custGeom>
            <a:avLst/>
            <a:gdLst/>
            <a:ahLst/>
            <a:cxnLst/>
            <a:rect l="l" t="t" r="r" b="b"/>
            <a:pathLst>
              <a:path w="838200" h="152400">
                <a:moveTo>
                  <a:pt x="0" y="152399"/>
                </a:moveTo>
                <a:lnTo>
                  <a:pt x="8381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45869" y="2101595"/>
            <a:ext cx="4724400" cy="2133600"/>
          </a:xfrm>
          <a:custGeom>
            <a:avLst/>
            <a:gdLst/>
            <a:ahLst/>
            <a:cxnLst/>
            <a:rect l="l" t="t" r="r" b="b"/>
            <a:pathLst>
              <a:path w="4724400" h="2133600">
                <a:moveTo>
                  <a:pt x="0" y="2133599"/>
                </a:moveTo>
                <a:lnTo>
                  <a:pt x="47243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64870" y="1568195"/>
            <a:ext cx="5105400" cy="533400"/>
          </a:xfrm>
          <a:custGeom>
            <a:avLst/>
            <a:gdLst/>
            <a:ahLst/>
            <a:cxnLst/>
            <a:rect l="l" t="t" r="r" b="b"/>
            <a:pathLst>
              <a:path w="5105400" h="533400">
                <a:moveTo>
                  <a:pt x="0" y="0"/>
                </a:moveTo>
                <a:lnTo>
                  <a:pt x="5105399" y="5333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756277" y="213156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118738" y="1786127"/>
            <a:ext cx="140208" cy="128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121786" y="2430780"/>
            <a:ext cx="137160" cy="131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94938" y="3051048"/>
            <a:ext cx="140208" cy="128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26669" y="1720595"/>
            <a:ext cx="533400" cy="2667000"/>
          </a:xfrm>
          <a:custGeom>
            <a:avLst/>
            <a:gdLst/>
            <a:ahLst/>
            <a:cxnLst/>
            <a:rect l="l" t="t" r="r" b="b"/>
            <a:pathLst>
              <a:path w="533400" h="2667000">
                <a:moveTo>
                  <a:pt x="0" y="0"/>
                </a:moveTo>
                <a:lnTo>
                  <a:pt x="533399" y="2666999"/>
                </a:lnTo>
              </a:path>
            </a:pathLst>
          </a:custGeom>
          <a:ln w="2857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74725" y="4302251"/>
            <a:ext cx="73660" cy="21590"/>
          </a:xfrm>
          <a:custGeom>
            <a:avLst/>
            <a:gdLst/>
            <a:ahLst/>
            <a:cxnLst/>
            <a:rect l="l" t="t" r="r" b="b"/>
            <a:pathLst>
              <a:path w="73660" h="21589">
                <a:moveTo>
                  <a:pt x="73151" y="0"/>
                </a:moveTo>
                <a:lnTo>
                  <a:pt x="0" y="21335"/>
                </a:lnTo>
              </a:path>
            </a:pathLst>
          </a:custGeom>
          <a:ln w="28574">
            <a:solidFill>
              <a:srgbClr val="CC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974725" y="4322064"/>
            <a:ext cx="21590" cy="73660"/>
          </a:xfrm>
          <a:custGeom>
            <a:avLst/>
            <a:gdLst/>
            <a:ahLst/>
            <a:cxnLst/>
            <a:rect l="l" t="t" r="r" b="b"/>
            <a:pathLst>
              <a:path w="21589" h="73660">
                <a:moveTo>
                  <a:pt x="0" y="0"/>
                </a:moveTo>
                <a:lnTo>
                  <a:pt x="21335" y="73151"/>
                </a:lnTo>
              </a:path>
            </a:pathLst>
          </a:custGeom>
          <a:ln w="28574">
            <a:solidFill>
              <a:srgbClr val="CC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26669" y="4235195"/>
            <a:ext cx="1219200" cy="228600"/>
          </a:xfrm>
          <a:custGeom>
            <a:avLst/>
            <a:gdLst/>
            <a:ahLst/>
            <a:cxnLst/>
            <a:rect l="l" t="t" r="r" b="b"/>
            <a:pathLst>
              <a:path w="1219200" h="228600">
                <a:moveTo>
                  <a:pt x="0" y="228599"/>
                </a:moveTo>
                <a:lnTo>
                  <a:pt x="12191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317377" y="1366519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315853" y="4505958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520574" y="4460748"/>
            <a:ext cx="544195" cy="158750"/>
          </a:xfrm>
          <a:custGeom>
            <a:avLst/>
            <a:gdLst/>
            <a:ahLst/>
            <a:cxnLst/>
            <a:rect l="l" t="t" r="r" b="b"/>
            <a:pathLst>
              <a:path w="544194" h="158750">
                <a:moveTo>
                  <a:pt x="81768" y="102518"/>
                </a:moveTo>
                <a:lnTo>
                  <a:pt x="76200" y="74676"/>
                </a:lnTo>
                <a:lnTo>
                  <a:pt x="0" y="132588"/>
                </a:lnTo>
                <a:lnTo>
                  <a:pt x="68580" y="151700"/>
                </a:lnTo>
                <a:lnTo>
                  <a:pt x="68580" y="105156"/>
                </a:lnTo>
                <a:lnTo>
                  <a:pt x="81768" y="102518"/>
                </a:lnTo>
                <a:close/>
              </a:path>
              <a:path w="544194" h="158750">
                <a:moveTo>
                  <a:pt x="87512" y="131239"/>
                </a:moveTo>
                <a:lnTo>
                  <a:pt x="81768" y="102518"/>
                </a:lnTo>
                <a:lnTo>
                  <a:pt x="68580" y="105156"/>
                </a:lnTo>
                <a:lnTo>
                  <a:pt x="73152" y="134112"/>
                </a:lnTo>
                <a:lnTo>
                  <a:pt x="87512" y="131239"/>
                </a:lnTo>
                <a:close/>
              </a:path>
              <a:path w="544194" h="158750">
                <a:moveTo>
                  <a:pt x="92964" y="158496"/>
                </a:moveTo>
                <a:lnTo>
                  <a:pt x="87512" y="131239"/>
                </a:lnTo>
                <a:lnTo>
                  <a:pt x="73152" y="134112"/>
                </a:lnTo>
                <a:lnTo>
                  <a:pt x="68580" y="105156"/>
                </a:lnTo>
                <a:lnTo>
                  <a:pt x="68580" y="151700"/>
                </a:lnTo>
                <a:lnTo>
                  <a:pt x="92964" y="158496"/>
                </a:lnTo>
                <a:close/>
              </a:path>
              <a:path w="544194" h="158750">
                <a:moveTo>
                  <a:pt x="463823" y="55977"/>
                </a:moveTo>
                <a:lnTo>
                  <a:pt x="458079" y="27256"/>
                </a:lnTo>
                <a:lnTo>
                  <a:pt x="81768" y="102518"/>
                </a:lnTo>
                <a:lnTo>
                  <a:pt x="87512" y="131239"/>
                </a:lnTo>
                <a:lnTo>
                  <a:pt x="463823" y="55977"/>
                </a:lnTo>
                <a:close/>
              </a:path>
              <a:path w="544194" h="158750">
                <a:moveTo>
                  <a:pt x="544068" y="24384"/>
                </a:moveTo>
                <a:lnTo>
                  <a:pt x="452628" y="0"/>
                </a:lnTo>
                <a:lnTo>
                  <a:pt x="458079" y="27256"/>
                </a:lnTo>
                <a:lnTo>
                  <a:pt x="472440" y="24384"/>
                </a:lnTo>
                <a:lnTo>
                  <a:pt x="477012" y="53340"/>
                </a:lnTo>
                <a:lnTo>
                  <a:pt x="477012" y="77755"/>
                </a:lnTo>
                <a:lnTo>
                  <a:pt x="544068" y="24384"/>
                </a:lnTo>
                <a:close/>
              </a:path>
              <a:path w="544194" h="158750">
                <a:moveTo>
                  <a:pt x="477012" y="53340"/>
                </a:moveTo>
                <a:lnTo>
                  <a:pt x="472440" y="24384"/>
                </a:lnTo>
                <a:lnTo>
                  <a:pt x="458079" y="27256"/>
                </a:lnTo>
                <a:lnTo>
                  <a:pt x="463823" y="55977"/>
                </a:lnTo>
                <a:lnTo>
                  <a:pt x="477012" y="53340"/>
                </a:lnTo>
                <a:close/>
              </a:path>
              <a:path w="544194" h="158750">
                <a:moveTo>
                  <a:pt x="477012" y="77755"/>
                </a:moveTo>
                <a:lnTo>
                  <a:pt x="477012" y="53340"/>
                </a:lnTo>
                <a:lnTo>
                  <a:pt x="463823" y="55977"/>
                </a:lnTo>
                <a:lnTo>
                  <a:pt x="469392" y="83820"/>
                </a:lnTo>
                <a:lnTo>
                  <a:pt x="477012" y="77755"/>
                </a:lnTo>
                <a:close/>
              </a:path>
            </a:pathLst>
          </a:custGeom>
          <a:solidFill>
            <a:srgbClr val="F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3052456" y="4048758"/>
            <a:ext cx="4895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N</a:t>
            </a:r>
            <a:r>
              <a:rPr sz="1800" b="1" spc="39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2700" b="1" baseline="-33950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endParaRPr sz="2700" baseline="-339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490860" y="432612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217994" y="4318444"/>
            <a:ext cx="84581" cy="1565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186562" y="1603247"/>
            <a:ext cx="34925" cy="117475"/>
          </a:xfrm>
          <a:custGeom>
            <a:avLst/>
            <a:gdLst/>
            <a:ahLst/>
            <a:cxnLst/>
            <a:rect l="l" t="t" r="r" b="b"/>
            <a:pathLst>
              <a:path w="34925" h="117475">
                <a:moveTo>
                  <a:pt x="0" y="0"/>
                </a:moveTo>
                <a:lnTo>
                  <a:pt x="33242" y="48125"/>
                </a:lnTo>
                <a:lnTo>
                  <a:pt x="34670" y="72580"/>
                </a:lnTo>
                <a:lnTo>
                  <a:pt x="28670" y="96178"/>
                </a:lnTo>
                <a:lnTo>
                  <a:pt x="15239" y="117347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961016" y="1214119"/>
            <a:ext cx="284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r>
              <a:rPr sz="1800" b="1" spc="-7" baseline="-23148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1800" baseline="-23148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012569" y="2855975"/>
            <a:ext cx="49530" cy="231775"/>
          </a:xfrm>
          <a:custGeom>
            <a:avLst/>
            <a:gdLst/>
            <a:ahLst/>
            <a:cxnLst/>
            <a:rect l="l" t="t" r="r" b="b"/>
            <a:pathLst>
              <a:path w="49529" h="231775">
                <a:moveTo>
                  <a:pt x="0" y="0"/>
                </a:moveTo>
                <a:lnTo>
                  <a:pt x="27241" y="39052"/>
                </a:lnTo>
                <a:lnTo>
                  <a:pt x="44195" y="88391"/>
                </a:lnTo>
                <a:lnTo>
                  <a:pt x="49363" y="131349"/>
                </a:lnTo>
                <a:lnTo>
                  <a:pt x="46672" y="171449"/>
                </a:lnTo>
                <a:lnTo>
                  <a:pt x="36266" y="205835"/>
                </a:lnTo>
                <a:lnTo>
                  <a:pt x="18287" y="231647"/>
                </a:lnTo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093348" y="2738118"/>
            <a:ext cx="284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r>
              <a:rPr sz="1800" b="1" spc="-7" baseline="-23148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1800" baseline="-23148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526670" y="3147060"/>
            <a:ext cx="304800" cy="119380"/>
          </a:xfrm>
          <a:custGeom>
            <a:avLst/>
            <a:gdLst/>
            <a:ahLst/>
            <a:cxnLst/>
            <a:rect l="l" t="t" r="r" b="b"/>
            <a:pathLst>
              <a:path w="304800" h="119379">
                <a:moveTo>
                  <a:pt x="79847" y="63378"/>
                </a:moveTo>
                <a:lnTo>
                  <a:pt x="73152" y="35052"/>
                </a:lnTo>
                <a:lnTo>
                  <a:pt x="0" y="97536"/>
                </a:lnTo>
                <a:lnTo>
                  <a:pt x="65532" y="112576"/>
                </a:lnTo>
                <a:lnTo>
                  <a:pt x="65532" y="67056"/>
                </a:lnTo>
                <a:lnTo>
                  <a:pt x="79847" y="63378"/>
                </a:lnTo>
                <a:close/>
              </a:path>
              <a:path w="304800" h="119379">
                <a:moveTo>
                  <a:pt x="86396" y="91085"/>
                </a:moveTo>
                <a:lnTo>
                  <a:pt x="79847" y="63378"/>
                </a:lnTo>
                <a:lnTo>
                  <a:pt x="65532" y="67056"/>
                </a:lnTo>
                <a:lnTo>
                  <a:pt x="73152" y="94488"/>
                </a:lnTo>
                <a:lnTo>
                  <a:pt x="86396" y="91085"/>
                </a:lnTo>
                <a:close/>
              </a:path>
              <a:path w="304800" h="119379">
                <a:moveTo>
                  <a:pt x="92964" y="118872"/>
                </a:moveTo>
                <a:lnTo>
                  <a:pt x="86396" y="91085"/>
                </a:lnTo>
                <a:lnTo>
                  <a:pt x="73152" y="94488"/>
                </a:lnTo>
                <a:lnTo>
                  <a:pt x="65532" y="67056"/>
                </a:lnTo>
                <a:lnTo>
                  <a:pt x="65532" y="112576"/>
                </a:lnTo>
                <a:lnTo>
                  <a:pt x="92964" y="118872"/>
                </a:lnTo>
                <a:close/>
              </a:path>
              <a:path w="304800" h="119379">
                <a:moveTo>
                  <a:pt x="224952" y="55493"/>
                </a:moveTo>
                <a:lnTo>
                  <a:pt x="218403" y="27786"/>
                </a:lnTo>
                <a:lnTo>
                  <a:pt x="79847" y="63378"/>
                </a:lnTo>
                <a:lnTo>
                  <a:pt x="86396" y="91085"/>
                </a:lnTo>
                <a:lnTo>
                  <a:pt x="224952" y="55493"/>
                </a:lnTo>
                <a:close/>
              </a:path>
              <a:path w="304800" h="119379">
                <a:moveTo>
                  <a:pt x="304800" y="21336"/>
                </a:moveTo>
                <a:lnTo>
                  <a:pt x="211836" y="0"/>
                </a:lnTo>
                <a:lnTo>
                  <a:pt x="218403" y="27786"/>
                </a:lnTo>
                <a:lnTo>
                  <a:pt x="231648" y="24384"/>
                </a:lnTo>
                <a:lnTo>
                  <a:pt x="239268" y="51816"/>
                </a:lnTo>
                <a:lnTo>
                  <a:pt x="239268" y="77311"/>
                </a:lnTo>
                <a:lnTo>
                  <a:pt x="304800" y="21336"/>
                </a:lnTo>
                <a:close/>
              </a:path>
              <a:path w="304800" h="119379">
                <a:moveTo>
                  <a:pt x="239268" y="51816"/>
                </a:moveTo>
                <a:lnTo>
                  <a:pt x="231648" y="24384"/>
                </a:lnTo>
                <a:lnTo>
                  <a:pt x="218403" y="27786"/>
                </a:lnTo>
                <a:lnTo>
                  <a:pt x="224952" y="55493"/>
                </a:lnTo>
                <a:lnTo>
                  <a:pt x="239268" y="51816"/>
                </a:lnTo>
                <a:close/>
              </a:path>
              <a:path w="304800" h="119379">
                <a:moveTo>
                  <a:pt x="239268" y="77311"/>
                </a:moveTo>
                <a:lnTo>
                  <a:pt x="239268" y="51816"/>
                </a:lnTo>
                <a:lnTo>
                  <a:pt x="224952" y="55493"/>
                </a:lnTo>
                <a:lnTo>
                  <a:pt x="231648" y="83820"/>
                </a:lnTo>
                <a:lnTo>
                  <a:pt x="239268" y="77311"/>
                </a:lnTo>
                <a:close/>
              </a:path>
            </a:pathLst>
          </a:custGeom>
          <a:solidFill>
            <a:srgbClr val="FF4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2459112" y="1515871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459112" y="1744471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459112" y="1973071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459112" y="2201671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273184" y="2433319"/>
            <a:ext cx="318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400" b="1" spc="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459112" y="26588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459112" y="28874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459112" y="3145026"/>
            <a:ext cx="342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34" baseline="5787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sz="1400" b="1" spc="-5" dirty="0">
                <a:solidFill>
                  <a:srgbClr val="FF6500"/>
                </a:solidFill>
                <a:latin typeface="Arial"/>
                <a:cs typeface="Arial"/>
              </a:rPr>
              <a:t>λ</a:t>
            </a:r>
            <a:r>
              <a:rPr sz="1400" b="1" spc="-10" dirty="0">
                <a:solidFill>
                  <a:srgbClr val="FF6500"/>
                </a:solidFill>
                <a:latin typeface="Arial"/>
                <a:cs typeface="Arial"/>
              </a:rPr>
              <a:t>/</a:t>
            </a:r>
            <a:r>
              <a:rPr sz="1400" b="1" dirty="0">
                <a:solidFill>
                  <a:srgbClr val="FF6500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459112" y="33446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459112" y="35732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199016" y="3710430"/>
            <a:ext cx="417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sz="1400" b="1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aseline="-16203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3600" baseline="-16203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199016" y="3922266"/>
            <a:ext cx="417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11</a:t>
            </a:r>
            <a:r>
              <a:rPr sz="1400" b="1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aseline="-19675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3600" baseline="-19675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199016" y="4135626"/>
            <a:ext cx="417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12</a:t>
            </a:r>
            <a:r>
              <a:rPr sz="1400" b="1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aseline="-2199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3600" baseline="-2199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605662" y="4192524"/>
            <a:ext cx="138684" cy="1280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843662" y="1601724"/>
            <a:ext cx="138684" cy="1280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21386" y="2964180"/>
            <a:ext cx="137160" cy="131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8402710" y="28874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F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605416" y="4384038"/>
            <a:ext cx="382270" cy="78740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64465">
              <a:lnSpc>
                <a:spcPct val="100000"/>
              </a:lnSpc>
              <a:spcBef>
                <a:spcPts val="940"/>
              </a:spcBef>
            </a:pP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λ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800" b="1" spc="-5" dirty="0">
                <a:solidFill>
                  <a:srgbClr val="CC320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CC3200"/>
                </a:solidFill>
                <a:latin typeface="Arial"/>
                <a:cs typeface="Arial"/>
              </a:rPr>
              <a:t>lit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549030" y="5252717"/>
            <a:ext cx="786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C3200"/>
                </a:solidFill>
                <a:latin typeface="Arial"/>
                <a:cs typeface="Arial"/>
              </a:rPr>
              <a:t>Screen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233812" y="4612638"/>
            <a:ext cx="636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l</a:t>
            </a:r>
            <a:r>
              <a:rPr sz="1800" b="1" spc="-10" dirty="0">
                <a:solidFill>
                  <a:srgbClr val="007F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233812" y="4886957"/>
            <a:ext cx="1143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Wavefront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1222129" y="4059936"/>
            <a:ext cx="390525" cy="556260"/>
          </a:xfrm>
          <a:custGeom>
            <a:avLst/>
            <a:gdLst/>
            <a:ahLst/>
            <a:cxnLst/>
            <a:rect l="l" t="t" r="r" b="b"/>
            <a:pathLst>
              <a:path w="390525" h="556260">
                <a:moveTo>
                  <a:pt x="317349" y="46573"/>
                </a:moveTo>
                <a:lnTo>
                  <a:pt x="313644" y="28417"/>
                </a:lnTo>
                <a:lnTo>
                  <a:pt x="7620" y="89916"/>
                </a:lnTo>
                <a:lnTo>
                  <a:pt x="3048" y="89916"/>
                </a:lnTo>
                <a:lnTo>
                  <a:pt x="0" y="94488"/>
                </a:lnTo>
                <a:lnTo>
                  <a:pt x="0" y="556260"/>
                </a:lnTo>
                <a:lnTo>
                  <a:pt x="10668" y="556260"/>
                </a:lnTo>
                <a:lnTo>
                  <a:pt x="10668" y="108204"/>
                </a:lnTo>
                <a:lnTo>
                  <a:pt x="18288" y="99060"/>
                </a:lnTo>
                <a:lnTo>
                  <a:pt x="18288" y="106672"/>
                </a:lnTo>
                <a:lnTo>
                  <a:pt x="317349" y="46573"/>
                </a:lnTo>
                <a:close/>
              </a:path>
              <a:path w="390525" h="556260">
                <a:moveTo>
                  <a:pt x="18288" y="106672"/>
                </a:moveTo>
                <a:lnTo>
                  <a:pt x="18288" y="99060"/>
                </a:lnTo>
                <a:lnTo>
                  <a:pt x="10668" y="108204"/>
                </a:lnTo>
                <a:lnTo>
                  <a:pt x="18288" y="106672"/>
                </a:lnTo>
                <a:close/>
              </a:path>
              <a:path w="390525" h="556260">
                <a:moveTo>
                  <a:pt x="18288" y="556260"/>
                </a:moveTo>
                <a:lnTo>
                  <a:pt x="18288" y="106672"/>
                </a:lnTo>
                <a:lnTo>
                  <a:pt x="10668" y="108204"/>
                </a:lnTo>
                <a:lnTo>
                  <a:pt x="10668" y="556260"/>
                </a:lnTo>
                <a:lnTo>
                  <a:pt x="18288" y="556260"/>
                </a:lnTo>
                <a:close/>
              </a:path>
              <a:path w="390525" h="556260">
                <a:moveTo>
                  <a:pt x="390140" y="22860"/>
                </a:moveTo>
                <a:lnTo>
                  <a:pt x="307844" y="0"/>
                </a:lnTo>
                <a:lnTo>
                  <a:pt x="313644" y="28417"/>
                </a:lnTo>
                <a:lnTo>
                  <a:pt x="326132" y="25908"/>
                </a:lnTo>
                <a:lnTo>
                  <a:pt x="329180" y="44196"/>
                </a:lnTo>
                <a:lnTo>
                  <a:pt x="329180" y="69965"/>
                </a:lnTo>
                <a:lnTo>
                  <a:pt x="390140" y="22860"/>
                </a:lnTo>
                <a:close/>
              </a:path>
              <a:path w="390525" h="556260">
                <a:moveTo>
                  <a:pt x="329180" y="44196"/>
                </a:moveTo>
                <a:lnTo>
                  <a:pt x="326132" y="25908"/>
                </a:lnTo>
                <a:lnTo>
                  <a:pt x="313644" y="28417"/>
                </a:lnTo>
                <a:lnTo>
                  <a:pt x="317349" y="46573"/>
                </a:lnTo>
                <a:lnTo>
                  <a:pt x="329180" y="44196"/>
                </a:lnTo>
                <a:close/>
              </a:path>
              <a:path w="390525" h="556260">
                <a:moveTo>
                  <a:pt x="329180" y="69965"/>
                </a:moveTo>
                <a:lnTo>
                  <a:pt x="329180" y="44196"/>
                </a:lnTo>
                <a:lnTo>
                  <a:pt x="317349" y="46573"/>
                </a:lnTo>
                <a:lnTo>
                  <a:pt x="323084" y="74676"/>
                </a:lnTo>
                <a:lnTo>
                  <a:pt x="329180" y="69965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8930013" y="2890518"/>
            <a:ext cx="699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Br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ight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402710" y="1976119"/>
            <a:ext cx="1059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00"/>
              </a:spcBef>
              <a:buClr>
                <a:srgbClr val="00FF00"/>
              </a:buClr>
              <a:buSzPct val="133333"/>
              <a:buFont typeface="Arial"/>
              <a:buChar char="•"/>
              <a:tabLst>
                <a:tab pos="213995" algn="l"/>
                <a:tab pos="539750" algn="l"/>
              </a:tabLst>
            </a:pPr>
            <a:r>
              <a:rPr sz="2700" b="1" baseline="-3086" dirty="0">
                <a:solidFill>
                  <a:srgbClr val="FF0000"/>
                </a:solidFill>
                <a:latin typeface="Arial"/>
                <a:cs typeface="Arial"/>
              </a:rPr>
              <a:t>P	</a:t>
            </a:r>
            <a:r>
              <a:rPr sz="1800" b="1" spc="-5" dirty="0">
                <a:solidFill>
                  <a:srgbClr val="4C4C4C"/>
                </a:solidFill>
                <a:latin typeface="Arial"/>
                <a:cs typeface="Arial"/>
              </a:rPr>
              <a:t>D</a:t>
            </a:r>
            <a:r>
              <a:rPr sz="1800" b="1" spc="-10" dirty="0">
                <a:solidFill>
                  <a:srgbClr val="4C4C4C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4C4C4C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4C4C4C"/>
                </a:solidFill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2526670" y="3296411"/>
            <a:ext cx="5943600" cy="76200"/>
          </a:xfrm>
          <a:custGeom>
            <a:avLst/>
            <a:gdLst/>
            <a:ahLst/>
            <a:cxnLst/>
            <a:rect l="l" t="t" r="r" b="b"/>
            <a:pathLst>
              <a:path w="5943600" h="76200">
                <a:moveTo>
                  <a:pt x="76200" y="28956"/>
                </a:moveTo>
                <a:lnTo>
                  <a:pt x="76200" y="0"/>
                </a:lnTo>
                <a:lnTo>
                  <a:pt x="0" y="38100"/>
                </a:lnTo>
                <a:lnTo>
                  <a:pt x="64008" y="70104"/>
                </a:lnTo>
                <a:lnTo>
                  <a:pt x="64008" y="28956"/>
                </a:lnTo>
                <a:lnTo>
                  <a:pt x="76200" y="28956"/>
                </a:lnTo>
                <a:close/>
              </a:path>
              <a:path w="5943600" h="76200">
                <a:moveTo>
                  <a:pt x="5879592" y="48768"/>
                </a:moveTo>
                <a:lnTo>
                  <a:pt x="5879592" y="28956"/>
                </a:lnTo>
                <a:lnTo>
                  <a:pt x="64008" y="28956"/>
                </a:lnTo>
                <a:lnTo>
                  <a:pt x="64008" y="48768"/>
                </a:lnTo>
                <a:lnTo>
                  <a:pt x="5879592" y="48768"/>
                </a:lnTo>
                <a:close/>
              </a:path>
              <a:path w="5943600" h="76200">
                <a:moveTo>
                  <a:pt x="76200" y="76200"/>
                </a:moveTo>
                <a:lnTo>
                  <a:pt x="76200" y="48768"/>
                </a:lnTo>
                <a:lnTo>
                  <a:pt x="64008" y="48768"/>
                </a:lnTo>
                <a:lnTo>
                  <a:pt x="64008" y="70104"/>
                </a:lnTo>
                <a:lnTo>
                  <a:pt x="76200" y="76200"/>
                </a:lnTo>
                <a:close/>
              </a:path>
              <a:path w="5943600" h="76200">
                <a:moveTo>
                  <a:pt x="5943600" y="38100"/>
                </a:moveTo>
                <a:lnTo>
                  <a:pt x="5867400" y="0"/>
                </a:lnTo>
                <a:lnTo>
                  <a:pt x="5867400" y="28956"/>
                </a:lnTo>
                <a:lnTo>
                  <a:pt x="5879592" y="28956"/>
                </a:lnTo>
                <a:lnTo>
                  <a:pt x="5879592" y="70104"/>
                </a:lnTo>
                <a:lnTo>
                  <a:pt x="5943600" y="38100"/>
                </a:lnTo>
                <a:close/>
              </a:path>
              <a:path w="5943600" h="76200">
                <a:moveTo>
                  <a:pt x="5879592" y="70104"/>
                </a:moveTo>
                <a:lnTo>
                  <a:pt x="5879592" y="48768"/>
                </a:lnTo>
                <a:lnTo>
                  <a:pt x="5867400" y="48768"/>
                </a:lnTo>
                <a:lnTo>
                  <a:pt x="5867400" y="76200"/>
                </a:lnTo>
                <a:lnTo>
                  <a:pt x="5879592" y="70104"/>
                </a:lnTo>
                <a:close/>
              </a:path>
            </a:pathLst>
          </a:custGeom>
          <a:solidFill>
            <a:srgbClr val="CC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5363855" y="3058158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040773" y="1644396"/>
            <a:ext cx="76200" cy="2743200"/>
          </a:xfrm>
          <a:custGeom>
            <a:avLst/>
            <a:gdLst/>
            <a:ahLst/>
            <a:cxnLst/>
            <a:rect l="l" t="t" r="r" b="b"/>
            <a:pathLst>
              <a:path w="76200" h="2743200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28956" y="76200"/>
                </a:lnTo>
                <a:lnTo>
                  <a:pt x="28956" y="64008"/>
                </a:lnTo>
                <a:lnTo>
                  <a:pt x="47244" y="64008"/>
                </a:lnTo>
                <a:lnTo>
                  <a:pt x="47244" y="76200"/>
                </a:lnTo>
                <a:lnTo>
                  <a:pt x="76200" y="76200"/>
                </a:lnTo>
                <a:close/>
              </a:path>
              <a:path w="76200" h="2743200">
                <a:moveTo>
                  <a:pt x="76200" y="2667000"/>
                </a:moveTo>
                <a:lnTo>
                  <a:pt x="0" y="2667000"/>
                </a:lnTo>
                <a:lnTo>
                  <a:pt x="28956" y="2724912"/>
                </a:lnTo>
                <a:lnTo>
                  <a:pt x="28956" y="2679192"/>
                </a:lnTo>
                <a:lnTo>
                  <a:pt x="47244" y="2679192"/>
                </a:lnTo>
                <a:lnTo>
                  <a:pt x="47244" y="2724912"/>
                </a:lnTo>
                <a:lnTo>
                  <a:pt x="76200" y="2667000"/>
                </a:lnTo>
                <a:close/>
              </a:path>
              <a:path w="76200" h="2743200">
                <a:moveTo>
                  <a:pt x="47244" y="76200"/>
                </a:moveTo>
                <a:lnTo>
                  <a:pt x="47244" y="64008"/>
                </a:lnTo>
                <a:lnTo>
                  <a:pt x="28956" y="64008"/>
                </a:lnTo>
                <a:lnTo>
                  <a:pt x="28956" y="76200"/>
                </a:lnTo>
                <a:lnTo>
                  <a:pt x="47244" y="76200"/>
                </a:lnTo>
                <a:close/>
              </a:path>
              <a:path w="76200" h="2743200">
                <a:moveTo>
                  <a:pt x="47244" y="2667000"/>
                </a:moveTo>
                <a:lnTo>
                  <a:pt x="47244" y="76200"/>
                </a:lnTo>
                <a:lnTo>
                  <a:pt x="28956" y="76200"/>
                </a:lnTo>
                <a:lnTo>
                  <a:pt x="28956" y="2667000"/>
                </a:lnTo>
                <a:lnTo>
                  <a:pt x="47244" y="2667000"/>
                </a:lnTo>
                <a:close/>
              </a:path>
              <a:path w="76200" h="2743200">
                <a:moveTo>
                  <a:pt x="47244" y="2724912"/>
                </a:moveTo>
                <a:lnTo>
                  <a:pt x="47244" y="2679192"/>
                </a:lnTo>
                <a:lnTo>
                  <a:pt x="28956" y="2679192"/>
                </a:lnTo>
                <a:lnTo>
                  <a:pt x="28956" y="2724912"/>
                </a:lnTo>
                <a:lnTo>
                  <a:pt x="38100" y="2743200"/>
                </a:lnTo>
                <a:lnTo>
                  <a:pt x="47244" y="2724912"/>
                </a:lnTo>
                <a:close/>
              </a:path>
            </a:pathLst>
          </a:custGeom>
          <a:solidFill>
            <a:srgbClr val="CC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880244" y="2661918"/>
            <a:ext cx="16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579494" y="243331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704462" y="257352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500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8508370" y="2101596"/>
            <a:ext cx="76200" cy="990600"/>
          </a:xfrm>
          <a:custGeom>
            <a:avLst/>
            <a:gdLst/>
            <a:ahLst/>
            <a:cxnLst/>
            <a:rect l="l" t="t" r="r" b="b"/>
            <a:pathLst>
              <a:path w="76200" h="990600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28956" y="76200"/>
                </a:lnTo>
                <a:lnTo>
                  <a:pt x="28956" y="64008"/>
                </a:lnTo>
                <a:lnTo>
                  <a:pt x="47244" y="64008"/>
                </a:lnTo>
                <a:lnTo>
                  <a:pt x="47244" y="76200"/>
                </a:lnTo>
                <a:lnTo>
                  <a:pt x="76200" y="76200"/>
                </a:lnTo>
                <a:close/>
              </a:path>
              <a:path w="76200" h="990600">
                <a:moveTo>
                  <a:pt x="76200" y="914400"/>
                </a:moveTo>
                <a:lnTo>
                  <a:pt x="0" y="914400"/>
                </a:lnTo>
                <a:lnTo>
                  <a:pt x="28956" y="972312"/>
                </a:lnTo>
                <a:lnTo>
                  <a:pt x="28956" y="926592"/>
                </a:lnTo>
                <a:lnTo>
                  <a:pt x="47244" y="926592"/>
                </a:lnTo>
                <a:lnTo>
                  <a:pt x="47244" y="972312"/>
                </a:lnTo>
                <a:lnTo>
                  <a:pt x="76200" y="914400"/>
                </a:lnTo>
                <a:close/>
              </a:path>
              <a:path w="76200" h="990600">
                <a:moveTo>
                  <a:pt x="47244" y="76200"/>
                </a:moveTo>
                <a:lnTo>
                  <a:pt x="47244" y="64008"/>
                </a:lnTo>
                <a:lnTo>
                  <a:pt x="28956" y="64008"/>
                </a:lnTo>
                <a:lnTo>
                  <a:pt x="28956" y="76200"/>
                </a:lnTo>
                <a:lnTo>
                  <a:pt x="47244" y="76200"/>
                </a:lnTo>
                <a:close/>
              </a:path>
              <a:path w="76200" h="990600">
                <a:moveTo>
                  <a:pt x="47244" y="914400"/>
                </a:moveTo>
                <a:lnTo>
                  <a:pt x="47244" y="76200"/>
                </a:lnTo>
                <a:lnTo>
                  <a:pt x="28956" y="76200"/>
                </a:lnTo>
                <a:lnTo>
                  <a:pt x="28956" y="914400"/>
                </a:lnTo>
                <a:lnTo>
                  <a:pt x="47244" y="914400"/>
                </a:lnTo>
                <a:close/>
              </a:path>
              <a:path w="76200" h="990600">
                <a:moveTo>
                  <a:pt x="47244" y="972312"/>
                </a:moveTo>
                <a:lnTo>
                  <a:pt x="47244" y="926592"/>
                </a:lnTo>
                <a:lnTo>
                  <a:pt x="28956" y="926592"/>
                </a:lnTo>
                <a:lnTo>
                  <a:pt x="28956" y="972312"/>
                </a:lnTo>
                <a:lnTo>
                  <a:pt x="38100" y="990600"/>
                </a:lnTo>
                <a:lnTo>
                  <a:pt x="47244" y="972312"/>
                </a:lnTo>
                <a:close/>
              </a:path>
            </a:pathLst>
          </a:custGeom>
          <a:solidFill>
            <a:srgbClr val="65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2778136" y="5741921"/>
            <a:ext cx="2517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(since θ</a:t>
            </a:r>
            <a:r>
              <a:rPr sz="1800" b="1" spc="-7" baseline="-23148" dirty="0">
                <a:solidFill>
                  <a:srgbClr val="0065FF"/>
                </a:solidFill>
                <a:latin typeface="Arial"/>
                <a:cs typeface="Arial"/>
              </a:rPr>
              <a:t>1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is </a:t>
            </a:r>
            <a:r>
              <a:rPr sz="1800" b="1" spc="-10" dirty="0">
                <a:solidFill>
                  <a:srgbClr val="0065FF"/>
                </a:solidFill>
                <a:latin typeface="Arial"/>
                <a:cs typeface="Arial"/>
              </a:rPr>
              <a:t>very</a:t>
            </a:r>
            <a:r>
              <a:rPr sz="1800" b="1" spc="-220" dirty="0">
                <a:solidFill>
                  <a:srgbClr val="0065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small)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106812" y="5190233"/>
            <a:ext cx="1595755" cy="1677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68580">
              <a:lnSpc>
                <a:spcPct val="150600"/>
              </a:lnSpc>
              <a:spcBef>
                <a:spcPts val="100"/>
              </a:spcBef>
              <a:tabLst>
                <a:tab pos="483870" algn="l"/>
              </a:tabLst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tan θ</a:t>
            </a:r>
            <a:r>
              <a:rPr sz="1800" b="1" spc="-7" baseline="-23148" dirty="0">
                <a:solidFill>
                  <a:srgbClr val="FF0000"/>
                </a:solidFill>
                <a:latin typeface="Arial"/>
                <a:cs typeface="Arial"/>
              </a:rPr>
              <a:t>1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800" b="1" spc="-15" baseline="-23148" dirty="0">
                <a:solidFill>
                  <a:srgbClr val="FF0000"/>
                </a:solidFill>
                <a:latin typeface="Arial"/>
                <a:cs typeface="Arial"/>
              </a:rPr>
              <a:t>1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/ D 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or	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r>
              <a:rPr sz="1800" b="1" spc="-15" baseline="-23148" dirty="0">
                <a:solidFill>
                  <a:srgbClr val="FF0000"/>
                </a:solidFill>
                <a:latin typeface="Arial"/>
                <a:cs typeface="Arial"/>
              </a:rPr>
              <a:t>1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800" b="1" spc="-15" baseline="-23148" dirty="0">
                <a:solidFill>
                  <a:srgbClr val="FF0000"/>
                </a:solidFill>
                <a:latin typeface="Arial"/>
                <a:cs typeface="Arial"/>
              </a:rPr>
              <a:t>1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/ D  </a:t>
            </a:r>
            <a:r>
              <a:rPr sz="1800" b="1" dirty="0">
                <a:solidFill>
                  <a:srgbClr val="9900FF"/>
                </a:solidFill>
                <a:latin typeface="Arial"/>
                <a:cs typeface="Arial"/>
              </a:rPr>
              <a:t>d </a:t>
            </a:r>
            <a:r>
              <a:rPr sz="1800" b="1" spc="-5" dirty="0">
                <a:solidFill>
                  <a:srgbClr val="9900FF"/>
                </a:solidFill>
                <a:latin typeface="Arial"/>
                <a:cs typeface="Arial"/>
              </a:rPr>
              <a:t>sin </a:t>
            </a:r>
            <a:r>
              <a:rPr sz="1800" b="1" spc="-10" dirty="0">
                <a:solidFill>
                  <a:srgbClr val="9900FF"/>
                </a:solidFill>
                <a:latin typeface="Arial"/>
                <a:cs typeface="Arial"/>
              </a:rPr>
              <a:t>θ</a:t>
            </a:r>
            <a:r>
              <a:rPr sz="1800" b="1" spc="-15" baseline="-23148" dirty="0">
                <a:solidFill>
                  <a:srgbClr val="9900FF"/>
                </a:solidFill>
                <a:latin typeface="Arial"/>
                <a:cs typeface="Arial"/>
              </a:rPr>
              <a:t>1 </a:t>
            </a:r>
            <a:r>
              <a:rPr sz="1800" b="1" dirty="0">
                <a:solidFill>
                  <a:srgbClr val="9900FF"/>
                </a:solidFill>
                <a:latin typeface="Arial"/>
                <a:cs typeface="Arial"/>
              </a:rPr>
              <a:t>= λ 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or </a:t>
            </a:r>
            <a:r>
              <a:rPr sz="1800" b="1" spc="-5" dirty="0">
                <a:solidFill>
                  <a:srgbClr val="9900FF"/>
                </a:solidFill>
                <a:latin typeface="Arial"/>
                <a:cs typeface="Arial"/>
              </a:rPr>
              <a:t>θ</a:t>
            </a:r>
            <a:r>
              <a:rPr sz="1800" b="1" spc="-7" baseline="-23148" dirty="0">
                <a:solidFill>
                  <a:srgbClr val="9900FF"/>
                </a:solidFill>
                <a:latin typeface="Arial"/>
                <a:cs typeface="Arial"/>
              </a:rPr>
              <a:t>1 </a:t>
            </a:r>
            <a:r>
              <a:rPr sz="1800" b="1" dirty="0">
                <a:solidFill>
                  <a:srgbClr val="9900FF"/>
                </a:solidFill>
                <a:latin typeface="Arial"/>
                <a:cs typeface="Arial"/>
              </a:rPr>
              <a:t>= λ /</a:t>
            </a:r>
            <a:r>
              <a:rPr sz="1800" b="1" spc="-225" dirty="0">
                <a:solidFill>
                  <a:srgbClr val="99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FF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858908" y="6567929"/>
            <a:ext cx="2517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(since </a:t>
            </a:r>
            <a:r>
              <a:rPr sz="1800" b="1" spc="-10" dirty="0">
                <a:solidFill>
                  <a:srgbClr val="0065FF"/>
                </a:solidFill>
                <a:latin typeface="Arial"/>
                <a:cs typeface="Arial"/>
              </a:rPr>
              <a:t>θ</a:t>
            </a:r>
            <a:r>
              <a:rPr sz="1800" b="1" spc="-15" baseline="-23148" dirty="0">
                <a:solidFill>
                  <a:srgbClr val="0065FF"/>
                </a:solidFill>
                <a:latin typeface="Arial"/>
                <a:cs typeface="Arial"/>
              </a:rPr>
              <a:t>1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very</a:t>
            </a:r>
            <a:r>
              <a:rPr sz="1800" b="1" spc="-215" dirty="0">
                <a:solidFill>
                  <a:srgbClr val="0065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small)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930783" y="5545325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805815" y="5405117"/>
            <a:ext cx="1183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6385" algn="l"/>
              </a:tabLst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y	= D λ /</a:t>
            </a:r>
            <a:r>
              <a:rPr sz="1800" b="1" spc="-1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805815" y="5680961"/>
            <a:ext cx="3265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Since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Central Maximum</a:t>
            </a:r>
            <a:r>
              <a:rPr sz="1800" b="1" spc="-70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805815" y="5955281"/>
            <a:ext cx="3314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spread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on </a:t>
            </a: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either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side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O,</a:t>
            </a:r>
            <a:r>
              <a:rPr sz="1800" b="1" spc="-15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805815" y="6229601"/>
            <a:ext cx="878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width</a:t>
            </a:r>
            <a:r>
              <a:rPr sz="1800" b="1" spc="-80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946269" y="6444995"/>
            <a:ext cx="1524000" cy="386080"/>
          </a:xfrm>
          <a:prstGeom prst="rect">
            <a:avLst/>
          </a:prstGeom>
          <a:solidFill>
            <a:srgbClr val="98FFCC"/>
          </a:solidFill>
          <a:ln w="19049">
            <a:solidFill>
              <a:srgbClr val="0065FF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395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β</a:t>
            </a:r>
            <a:r>
              <a:rPr sz="1800" b="1" baseline="-23148" dirty="0">
                <a:solidFill>
                  <a:srgbClr val="0000CC"/>
                </a:solidFill>
                <a:latin typeface="Arial"/>
                <a:cs typeface="Arial"/>
              </a:rPr>
              <a:t>0 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2D 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λ /</a:t>
            </a:r>
            <a:r>
              <a:rPr sz="1800" b="1" spc="-254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1412" y="374396"/>
            <a:ext cx="25920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A50020"/>
                </a:solidFill>
              </a:rPr>
              <a:t>Fresnel’s</a:t>
            </a:r>
            <a:r>
              <a:rPr spc="-50" dirty="0">
                <a:solidFill>
                  <a:srgbClr val="A50020"/>
                </a:solidFill>
              </a:rPr>
              <a:t> </a:t>
            </a:r>
            <a:r>
              <a:rPr dirty="0">
                <a:solidFill>
                  <a:srgbClr val="A50020"/>
                </a:solidFill>
              </a:rPr>
              <a:t>Distance: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40785" y="3839908"/>
          <a:ext cx="8577580" cy="2954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309"/>
                <a:gridCol w="3896360"/>
                <a:gridCol w="448310"/>
                <a:gridCol w="3740785"/>
              </a:tblGrid>
              <a:tr h="34899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700" b="1" spc="-5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Interference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C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700" b="1" spc="-5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Diffraction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C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9880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700" b="1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6500"/>
                      </a:solidFill>
                      <a:prstDash val="solid"/>
                    </a:lnB>
                    <a:solidFill>
                      <a:srgbClr val="FFECDF"/>
                    </a:solidFill>
                  </a:tcPr>
                </a:tc>
                <a:tc>
                  <a:txBody>
                    <a:bodyPr/>
                    <a:lstStyle/>
                    <a:p>
                      <a:pPr marL="175895" marR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700" b="1" spc="-5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Interference is </a:t>
                      </a:r>
                      <a:r>
                        <a:rPr sz="1700" b="1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due </a:t>
                      </a:r>
                      <a:r>
                        <a:rPr sz="1700" b="1" spc="-5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700" b="1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the  </a:t>
                      </a:r>
                      <a:r>
                        <a:rPr sz="1700" b="1" spc="-5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superposition </a:t>
                      </a:r>
                      <a:r>
                        <a:rPr sz="1700" b="1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700" b="1" spc="5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two </a:t>
                      </a:r>
                      <a:r>
                        <a:rPr sz="1700" b="1" spc="-5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different  wave </a:t>
                      </a:r>
                      <a:r>
                        <a:rPr sz="1700" b="1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trains coming from</a:t>
                      </a:r>
                      <a:r>
                        <a:rPr sz="1700" b="1" spc="-80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coherent  sources.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6500"/>
                      </a:solidFill>
                      <a:prstDash val="solid"/>
                    </a:lnB>
                    <a:solidFill>
                      <a:srgbClr val="FFECD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700" b="1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1.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6500"/>
                      </a:solidFill>
                      <a:prstDash val="solid"/>
                    </a:lnB>
                    <a:solidFill>
                      <a:srgbClr val="FFECDF"/>
                    </a:solidFill>
                  </a:tcPr>
                </a:tc>
                <a:tc>
                  <a:txBody>
                    <a:bodyPr/>
                    <a:lstStyle/>
                    <a:p>
                      <a:pPr marL="175895" marR="217804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700" b="1" spc="-5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Diffraction is </a:t>
                      </a:r>
                      <a:r>
                        <a:rPr sz="1700" b="1" spc="5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due </a:t>
                      </a:r>
                      <a:r>
                        <a:rPr sz="1700" b="1" spc="-5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700" b="1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the  </a:t>
                      </a:r>
                      <a:r>
                        <a:rPr sz="1700" b="1" spc="-5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superposition </a:t>
                      </a:r>
                      <a:r>
                        <a:rPr sz="1700" b="1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of secondary  wavelets from the </a:t>
                      </a:r>
                      <a:r>
                        <a:rPr sz="1700" b="1" spc="-5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different</a:t>
                      </a:r>
                      <a:r>
                        <a:rPr sz="1700" b="1" spc="-70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parts  of the same</a:t>
                      </a:r>
                      <a:r>
                        <a:rPr sz="1700" b="1" spc="-45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wavefront.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6500"/>
                      </a:solidFill>
                      <a:prstDash val="solid"/>
                    </a:lnB>
                    <a:solidFill>
                      <a:srgbClr val="FFECDF"/>
                    </a:solidFill>
                  </a:tcPr>
                </a:tc>
              </a:tr>
              <a:tr h="30479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700" b="1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FF6500"/>
                      </a:solidFill>
                      <a:prstDash val="solid"/>
                    </a:lnT>
                    <a:lnB w="19050">
                      <a:solidFill>
                        <a:srgbClr val="FF6500"/>
                      </a:solidFill>
                      <a:prstDash val="solid"/>
                    </a:lnB>
                    <a:solidFill>
                      <a:srgbClr val="FFECDF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700" b="1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Fringe </a:t>
                      </a:r>
                      <a:r>
                        <a:rPr sz="1700" b="1" spc="5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width </a:t>
                      </a:r>
                      <a:r>
                        <a:rPr sz="1700" b="1" spc="-5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1700" b="1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generally</a:t>
                      </a:r>
                      <a:r>
                        <a:rPr sz="1700" b="1" spc="-80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constant.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6500"/>
                      </a:solidFill>
                      <a:prstDash val="solid"/>
                    </a:lnT>
                    <a:lnB w="19050">
                      <a:solidFill>
                        <a:srgbClr val="FF6500"/>
                      </a:solidFill>
                      <a:prstDash val="solid"/>
                    </a:lnB>
                    <a:solidFill>
                      <a:srgbClr val="FFECD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700" b="1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FF6500"/>
                      </a:solidFill>
                      <a:prstDash val="solid"/>
                    </a:lnT>
                    <a:lnB w="19050">
                      <a:solidFill>
                        <a:srgbClr val="FF6500"/>
                      </a:solidFill>
                      <a:prstDash val="solid"/>
                    </a:lnB>
                    <a:solidFill>
                      <a:srgbClr val="FFECDF"/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700" b="1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Fringes are of </a:t>
                      </a:r>
                      <a:r>
                        <a:rPr sz="1700" b="1" spc="-5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varying</a:t>
                      </a:r>
                      <a:r>
                        <a:rPr sz="1700" b="1" spc="-55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5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width.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6500"/>
                      </a:solidFill>
                      <a:prstDash val="solid"/>
                    </a:lnT>
                    <a:lnB w="19050">
                      <a:solidFill>
                        <a:srgbClr val="FF6500"/>
                      </a:solidFill>
                      <a:prstDash val="solid"/>
                    </a:lnB>
                    <a:solidFill>
                      <a:srgbClr val="FFECDF"/>
                    </a:solidFill>
                  </a:tcPr>
                </a:tc>
              </a:tr>
              <a:tr h="60959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700" b="1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FF6500"/>
                      </a:solidFill>
                      <a:prstDash val="solid"/>
                    </a:lnT>
                    <a:lnB w="19050">
                      <a:solidFill>
                        <a:srgbClr val="FF6500"/>
                      </a:solidFill>
                      <a:prstDash val="solid"/>
                    </a:lnB>
                    <a:solidFill>
                      <a:srgbClr val="FFECDF"/>
                    </a:solidFill>
                  </a:tcPr>
                </a:tc>
                <a:tc>
                  <a:txBody>
                    <a:bodyPr/>
                    <a:lstStyle/>
                    <a:p>
                      <a:pPr marL="175895" marR="624840" indent="88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700" b="1" spc="-5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All </a:t>
                      </a:r>
                      <a:r>
                        <a:rPr sz="1700" b="1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the maxima </a:t>
                      </a:r>
                      <a:r>
                        <a:rPr sz="1700" b="1" spc="-5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have </a:t>
                      </a:r>
                      <a:r>
                        <a:rPr sz="1700" b="1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the same  </a:t>
                      </a:r>
                      <a:r>
                        <a:rPr sz="1700" b="1" spc="-5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intensity.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6500"/>
                      </a:solidFill>
                      <a:prstDash val="solid"/>
                    </a:lnT>
                    <a:lnB w="19050">
                      <a:solidFill>
                        <a:srgbClr val="FF6500"/>
                      </a:solidFill>
                      <a:prstDash val="solid"/>
                    </a:lnB>
                    <a:solidFill>
                      <a:srgbClr val="FFECD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700" b="1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3.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FF6500"/>
                      </a:solidFill>
                      <a:prstDash val="solid"/>
                    </a:lnT>
                    <a:lnB w="19050">
                      <a:solidFill>
                        <a:srgbClr val="FF6500"/>
                      </a:solidFill>
                      <a:prstDash val="solid"/>
                    </a:lnB>
                    <a:solidFill>
                      <a:srgbClr val="FFECDF"/>
                    </a:solidFill>
                  </a:tcPr>
                </a:tc>
                <a:tc>
                  <a:txBody>
                    <a:bodyPr/>
                    <a:lstStyle/>
                    <a:p>
                      <a:pPr marL="175895" marR="8261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700" b="1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700" b="1" spc="-5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maxima </a:t>
                      </a:r>
                      <a:r>
                        <a:rPr sz="1700" b="1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are of </a:t>
                      </a:r>
                      <a:r>
                        <a:rPr sz="1700" b="1" spc="-5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varying  intensities.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6500"/>
                      </a:solidFill>
                      <a:prstDash val="solid"/>
                    </a:lnT>
                    <a:lnB w="19050">
                      <a:solidFill>
                        <a:srgbClr val="FF6500"/>
                      </a:solidFill>
                      <a:prstDash val="solid"/>
                    </a:lnB>
                    <a:solidFill>
                      <a:srgbClr val="FFECDF"/>
                    </a:solidFill>
                  </a:tcPr>
                </a:tc>
              </a:tr>
              <a:tr h="563879">
                <a:tc>
                  <a:txBody>
                    <a:bodyPr/>
                    <a:lstStyle/>
                    <a:p>
                      <a:pPr marL="90805">
                        <a:lnSpc>
                          <a:spcPts val="2010"/>
                        </a:lnSpc>
                      </a:pPr>
                      <a:r>
                        <a:rPr sz="1700" b="1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FF65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ECDF"/>
                    </a:solidFill>
                  </a:tcPr>
                </a:tc>
                <a:tc>
                  <a:txBody>
                    <a:bodyPr/>
                    <a:lstStyle/>
                    <a:p>
                      <a:pPr marL="175895" marR="265430" indent="6985">
                        <a:lnSpc>
                          <a:spcPts val="2039"/>
                        </a:lnSpc>
                        <a:spcBef>
                          <a:spcPts val="35"/>
                        </a:spcBef>
                      </a:pPr>
                      <a:r>
                        <a:rPr sz="1700" b="1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There </a:t>
                      </a:r>
                      <a:r>
                        <a:rPr sz="1700" b="1" spc="-5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1700" b="1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a good contrast</a:t>
                      </a:r>
                      <a:r>
                        <a:rPr sz="1700" b="1" spc="-70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between  the </a:t>
                      </a:r>
                      <a:r>
                        <a:rPr sz="1700" b="1" spc="-5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maxima </a:t>
                      </a:r>
                      <a:r>
                        <a:rPr sz="1700" b="1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700" b="1" spc="-10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5" dirty="0">
                          <a:solidFill>
                            <a:srgbClr val="6500FF"/>
                          </a:solidFill>
                          <a:latin typeface="Arial"/>
                          <a:cs typeface="Arial"/>
                        </a:rPr>
                        <a:t>minima.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65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ECD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010"/>
                        </a:lnSpc>
                      </a:pPr>
                      <a:r>
                        <a:rPr sz="1700" b="1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FF65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ECDF"/>
                    </a:solidFill>
                  </a:tcPr>
                </a:tc>
                <a:tc>
                  <a:txBody>
                    <a:bodyPr/>
                    <a:lstStyle/>
                    <a:p>
                      <a:pPr marL="175895" marR="155575" indent="6985">
                        <a:lnSpc>
                          <a:spcPts val="2039"/>
                        </a:lnSpc>
                        <a:spcBef>
                          <a:spcPts val="35"/>
                        </a:spcBef>
                      </a:pPr>
                      <a:r>
                        <a:rPr sz="1700" b="1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There </a:t>
                      </a:r>
                      <a:r>
                        <a:rPr sz="1700" b="1" spc="-5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1700" b="1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a poor contrast between  the </a:t>
                      </a:r>
                      <a:r>
                        <a:rPr sz="1700" b="1" spc="-5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maxima </a:t>
                      </a:r>
                      <a:r>
                        <a:rPr sz="1700" b="1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700" b="1" spc="-10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5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minima.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65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ECDF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068712" y="756919"/>
            <a:ext cx="7684134" cy="31019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5400" marR="17780">
              <a:lnSpc>
                <a:spcPct val="100600"/>
              </a:lnSpc>
              <a:spcBef>
                <a:spcPts val="85"/>
              </a:spcBef>
            </a:pP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Fresnel’s distance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that distance from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slit at which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spreading 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light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due to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diffraction </a:t>
            </a:r>
            <a:r>
              <a:rPr sz="1800" b="1" spc="-10" dirty="0">
                <a:solidFill>
                  <a:srgbClr val="0065FF"/>
                </a:solidFill>
                <a:latin typeface="Arial"/>
                <a:cs typeface="Arial"/>
              </a:rPr>
              <a:t>becomes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equal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to the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size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the slit.</a:t>
            </a:r>
            <a:endParaRPr sz="1800">
              <a:latin typeface="Arial"/>
              <a:cs typeface="Arial"/>
            </a:endParaRPr>
          </a:p>
          <a:p>
            <a:pPr marL="208279">
              <a:lnSpc>
                <a:spcPct val="100000"/>
              </a:lnSpc>
              <a:spcBef>
                <a:spcPts val="470"/>
              </a:spcBef>
            </a:pPr>
            <a:r>
              <a:rPr sz="1800" b="1" spc="-10" dirty="0">
                <a:solidFill>
                  <a:srgbClr val="CC0000"/>
                </a:solidFill>
                <a:latin typeface="Arial"/>
                <a:cs typeface="Arial"/>
              </a:rPr>
              <a:t>y</a:t>
            </a:r>
            <a:r>
              <a:rPr sz="1800" b="1" spc="-15" baseline="-23148" dirty="0">
                <a:solidFill>
                  <a:srgbClr val="CC0000"/>
                </a:solidFill>
                <a:latin typeface="Arial"/>
                <a:cs typeface="Arial"/>
              </a:rPr>
              <a:t>1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= D λ /</a:t>
            </a:r>
            <a:r>
              <a:rPr sz="1800" b="1" spc="-16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 marL="100965">
              <a:lnSpc>
                <a:spcPct val="100000"/>
              </a:lnSpc>
              <a:spcBef>
                <a:spcPts val="240"/>
              </a:spcBef>
            </a:pPr>
            <a:r>
              <a:rPr sz="1800" b="1" spc="-15" dirty="0">
                <a:solidFill>
                  <a:srgbClr val="006500"/>
                </a:solidFill>
                <a:latin typeface="Arial"/>
                <a:cs typeface="Arial"/>
              </a:rPr>
              <a:t>At </a:t>
            </a:r>
            <a:r>
              <a:rPr sz="1800" b="1" spc="-5" dirty="0">
                <a:solidFill>
                  <a:srgbClr val="006500"/>
                </a:solidFill>
                <a:latin typeface="Arial"/>
                <a:cs typeface="Arial"/>
              </a:rPr>
              <a:t>Fresnel’s distance, </a:t>
            </a:r>
            <a:r>
              <a:rPr sz="1800" b="1" spc="-10" dirty="0">
                <a:solidFill>
                  <a:srgbClr val="006500"/>
                </a:solidFill>
                <a:latin typeface="Arial"/>
                <a:cs typeface="Arial"/>
              </a:rPr>
              <a:t>y</a:t>
            </a:r>
            <a:r>
              <a:rPr sz="1800" b="1" spc="-15" baseline="-23148" dirty="0">
                <a:solidFill>
                  <a:srgbClr val="006500"/>
                </a:solidFill>
                <a:latin typeface="Arial"/>
                <a:cs typeface="Arial"/>
              </a:rPr>
              <a:t>1  </a:t>
            </a:r>
            <a:r>
              <a:rPr sz="1800" b="1" dirty="0">
                <a:solidFill>
                  <a:srgbClr val="006500"/>
                </a:solidFill>
                <a:latin typeface="Arial"/>
                <a:cs typeface="Arial"/>
              </a:rPr>
              <a:t>= d </a:t>
            </a:r>
            <a:r>
              <a:rPr sz="1800" b="1" spc="-5" dirty="0">
                <a:solidFill>
                  <a:srgbClr val="006500"/>
                </a:solidFill>
                <a:latin typeface="Arial"/>
                <a:cs typeface="Arial"/>
              </a:rPr>
              <a:t>and </a:t>
            </a:r>
            <a:r>
              <a:rPr sz="1800" b="1" dirty="0">
                <a:solidFill>
                  <a:srgbClr val="006500"/>
                </a:solidFill>
                <a:latin typeface="Arial"/>
                <a:cs typeface="Arial"/>
              </a:rPr>
              <a:t>D =</a:t>
            </a:r>
            <a:r>
              <a:rPr sz="1800" b="1" spc="-145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500"/>
                </a:solidFill>
                <a:latin typeface="Arial"/>
                <a:cs typeface="Arial"/>
              </a:rPr>
              <a:t>D</a:t>
            </a:r>
            <a:r>
              <a:rPr sz="1800" b="1" spc="-7" baseline="-23148" dirty="0">
                <a:solidFill>
                  <a:srgbClr val="006500"/>
                </a:solidFill>
                <a:latin typeface="Arial"/>
                <a:cs typeface="Arial"/>
              </a:rPr>
              <a:t>F</a:t>
            </a:r>
            <a:endParaRPr sz="1800" baseline="-23148">
              <a:latin typeface="Arial"/>
              <a:cs typeface="Arial"/>
            </a:endParaRPr>
          </a:p>
          <a:p>
            <a:pPr marL="100965">
              <a:lnSpc>
                <a:spcPct val="100000"/>
              </a:lnSpc>
              <a:spcBef>
                <a:spcPts val="1090"/>
              </a:spcBef>
              <a:tabLst>
                <a:tab pos="585470" algn="l"/>
                <a:tab pos="2272665" algn="l"/>
                <a:tab pos="3263265" algn="l"/>
              </a:tabLst>
            </a:pP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So,	D</a:t>
            </a:r>
            <a:r>
              <a:rPr sz="1800" b="1" spc="-7" baseline="-23148" dirty="0">
                <a:solidFill>
                  <a:srgbClr val="CC00FF"/>
                </a:solidFill>
                <a:latin typeface="Arial"/>
                <a:cs typeface="Arial"/>
              </a:rPr>
              <a:t>F 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λ / d</a:t>
            </a:r>
            <a:r>
              <a:rPr sz="1800" b="1" spc="330" dirty="0">
                <a:solidFill>
                  <a:srgbClr val="CC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=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d	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or	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b="1" spc="-7" baseline="-23148" dirty="0">
                <a:solidFill>
                  <a:srgbClr val="0000FF"/>
                </a:solidFill>
                <a:latin typeface="Arial"/>
                <a:cs typeface="Arial"/>
              </a:rPr>
              <a:t>F 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b="1" spc="-7" baseline="23148" dirty="0">
                <a:solidFill>
                  <a:srgbClr val="0000FF"/>
                </a:solidFill>
                <a:latin typeface="Arial"/>
                <a:cs typeface="Arial"/>
              </a:rPr>
              <a:t>2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sz="1800" b="1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λ</a:t>
            </a:r>
            <a:endParaRPr sz="1800">
              <a:latin typeface="Arial"/>
              <a:cs typeface="Arial"/>
            </a:endParaRPr>
          </a:p>
          <a:p>
            <a:pPr marL="25400" marR="57150">
              <a:lnSpc>
                <a:spcPct val="100600"/>
              </a:lnSpc>
              <a:spcBef>
                <a:spcPts val="575"/>
              </a:spcBef>
            </a:pP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If the </a:t>
            </a: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distance </a:t>
            </a: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D </a:t>
            </a: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between the slit and the screen </a:t>
            </a: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less than Fresnel’s  distance D</a:t>
            </a:r>
            <a:r>
              <a:rPr sz="1800" b="1" spc="-7" baseline="-23148" dirty="0">
                <a:solidFill>
                  <a:srgbClr val="FF00FF"/>
                </a:solidFill>
                <a:latin typeface="Arial"/>
                <a:cs typeface="Arial"/>
              </a:rPr>
              <a:t>F</a:t>
            </a: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, then </a:t>
            </a: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diffraction effects may </a:t>
            </a: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be </a:t>
            </a: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regarded as</a:t>
            </a:r>
            <a:r>
              <a:rPr sz="1800" b="1" spc="20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absent.</a:t>
            </a:r>
            <a:endParaRPr sz="18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1080"/>
              </a:spcBef>
            </a:pP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So, ray optics may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be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regarded as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limiting </a:t>
            </a:r>
            <a:r>
              <a:rPr sz="1800" b="1" spc="-10" dirty="0">
                <a:solidFill>
                  <a:srgbClr val="6500FF"/>
                </a:solidFill>
                <a:latin typeface="Arial"/>
                <a:cs typeface="Arial"/>
              </a:rPr>
              <a:t>case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wave optics.</a:t>
            </a:r>
            <a:endParaRPr sz="1800">
              <a:latin typeface="Arial"/>
              <a:cs typeface="Arial"/>
            </a:endParaRPr>
          </a:p>
          <a:p>
            <a:pPr marL="100965">
              <a:lnSpc>
                <a:spcPct val="100000"/>
              </a:lnSpc>
              <a:spcBef>
                <a:spcPts val="815"/>
              </a:spcBef>
            </a:pP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Difference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between 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Interference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2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Diffraction: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1269" y="5149595"/>
            <a:ext cx="780415" cy="495300"/>
          </a:xfrm>
          <a:custGeom>
            <a:avLst/>
            <a:gdLst/>
            <a:ahLst/>
            <a:cxnLst/>
            <a:rect l="l" t="t" r="r" b="b"/>
            <a:pathLst>
              <a:path w="780414" h="495300">
                <a:moveTo>
                  <a:pt x="0" y="495299"/>
                </a:moveTo>
                <a:lnTo>
                  <a:pt x="27780" y="442181"/>
                </a:lnTo>
                <a:lnTo>
                  <a:pt x="55601" y="389646"/>
                </a:lnTo>
                <a:lnTo>
                  <a:pt x="83455" y="338230"/>
                </a:lnTo>
                <a:lnTo>
                  <a:pt x="111336" y="288471"/>
                </a:lnTo>
                <a:lnTo>
                  <a:pt x="139237" y="240904"/>
                </a:lnTo>
                <a:lnTo>
                  <a:pt x="167151" y="196067"/>
                </a:lnTo>
                <a:lnTo>
                  <a:pt x="195071" y="154495"/>
                </a:lnTo>
                <a:lnTo>
                  <a:pt x="222992" y="116725"/>
                </a:lnTo>
                <a:lnTo>
                  <a:pt x="250906" y="83295"/>
                </a:lnTo>
                <a:lnTo>
                  <a:pt x="278807" y="54739"/>
                </a:lnTo>
                <a:lnTo>
                  <a:pt x="334542" y="14400"/>
                </a:lnTo>
                <a:lnTo>
                  <a:pt x="390143" y="0"/>
                </a:lnTo>
                <a:lnTo>
                  <a:pt x="418206" y="3689"/>
                </a:lnTo>
                <a:lnTo>
                  <a:pt x="474204" y="31595"/>
                </a:lnTo>
                <a:lnTo>
                  <a:pt x="530055" y="83295"/>
                </a:lnTo>
                <a:lnTo>
                  <a:pt x="557935" y="116725"/>
                </a:lnTo>
                <a:lnTo>
                  <a:pt x="585787" y="154495"/>
                </a:lnTo>
                <a:lnTo>
                  <a:pt x="613616" y="196067"/>
                </a:lnTo>
                <a:lnTo>
                  <a:pt x="641425" y="240904"/>
                </a:lnTo>
                <a:lnTo>
                  <a:pt x="669218" y="288471"/>
                </a:lnTo>
                <a:lnTo>
                  <a:pt x="696997" y="338230"/>
                </a:lnTo>
                <a:lnTo>
                  <a:pt x="724766" y="389646"/>
                </a:lnTo>
                <a:lnTo>
                  <a:pt x="752528" y="442181"/>
                </a:lnTo>
                <a:lnTo>
                  <a:pt x="780287" y="4952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21557" y="5644895"/>
            <a:ext cx="782320" cy="495300"/>
          </a:xfrm>
          <a:custGeom>
            <a:avLst/>
            <a:gdLst/>
            <a:ahLst/>
            <a:cxnLst/>
            <a:rect l="l" t="t" r="r" b="b"/>
            <a:pathLst>
              <a:path w="782320" h="495300">
                <a:moveTo>
                  <a:pt x="0" y="0"/>
                </a:moveTo>
                <a:lnTo>
                  <a:pt x="28062" y="52836"/>
                </a:lnTo>
                <a:lnTo>
                  <a:pt x="56085" y="105173"/>
                </a:lnTo>
                <a:lnTo>
                  <a:pt x="84075" y="156464"/>
                </a:lnTo>
                <a:lnTo>
                  <a:pt x="112038" y="206162"/>
                </a:lnTo>
                <a:lnTo>
                  <a:pt x="139981" y="253720"/>
                </a:lnTo>
                <a:lnTo>
                  <a:pt x="167911" y="298592"/>
                </a:lnTo>
                <a:lnTo>
                  <a:pt x="195833" y="340232"/>
                </a:lnTo>
                <a:lnTo>
                  <a:pt x="223756" y="378094"/>
                </a:lnTo>
                <a:lnTo>
                  <a:pt x="251686" y="411629"/>
                </a:lnTo>
                <a:lnTo>
                  <a:pt x="279629" y="440293"/>
                </a:lnTo>
                <a:lnTo>
                  <a:pt x="335582" y="480819"/>
                </a:lnTo>
                <a:lnTo>
                  <a:pt x="391667" y="495299"/>
                </a:lnTo>
                <a:lnTo>
                  <a:pt x="419448" y="491588"/>
                </a:lnTo>
                <a:lnTo>
                  <a:pt x="475123" y="463539"/>
                </a:lnTo>
                <a:lnTo>
                  <a:pt x="530905" y="411629"/>
                </a:lnTo>
                <a:lnTo>
                  <a:pt x="558819" y="378094"/>
                </a:lnTo>
                <a:lnTo>
                  <a:pt x="586739" y="340232"/>
                </a:lnTo>
                <a:lnTo>
                  <a:pt x="614660" y="298592"/>
                </a:lnTo>
                <a:lnTo>
                  <a:pt x="642574" y="253720"/>
                </a:lnTo>
                <a:lnTo>
                  <a:pt x="670475" y="206162"/>
                </a:lnTo>
                <a:lnTo>
                  <a:pt x="698356" y="156464"/>
                </a:lnTo>
                <a:lnTo>
                  <a:pt x="726210" y="105173"/>
                </a:lnTo>
                <a:lnTo>
                  <a:pt x="754031" y="52836"/>
                </a:lnTo>
                <a:lnTo>
                  <a:pt x="781811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03369" y="5149595"/>
            <a:ext cx="780415" cy="495300"/>
          </a:xfrm>
          <a:custGeom>
            <a:avLst/>
            <a:gdLst/>
            <a:ahLst/>
            <a:cxnLst/>
            <a:rect l="l" t="t" r="r" b="b"/>
            <a:pathLst>
              <a:path w="780415" h="495300">
                <a:moveTo>
                  <a:pt x="0" y="495299"/>
                </a:moveTo>
                <a:lnTo>
                  <a:pt x="27780" y="442181"/>
                </a:lnTo>
                <a:lnTo>
                  <a:pt x="55601" y="389646"/>
                </a:lnTo>
                <a:lnTo>
                  <a:pt x="83455" y="338230"/>
                </a:lnTo>
                <a:lnTo>
                  <a:pt x="111336" y="288471"/>
                </a:lnTo>
                <a:lnTo>
                  <a:pt x="139237" y="240904"/>
                </a:lnTo>
                <a:lnTo>
                  <a:pt x="167151" y="196067"/>
                </a:lnTo>
                <a:lnTo>
                  <a:pt x="195071" y="154495"/>
                </a:lnTo>
                <a:lnTo>
                  <a:pt x="222992" y="116725"/>
                </a:lnTo>
                <a:lnTo>
                  <a:pt x="250906" y="83295"/>
                </a:lnTo>
                <a:lnTo>
                  <a:pt x="278807" y="54739"/>
                </a:lnTo>
                <a:lnTo>
                  <a:pt x="334542" y="14400"/>
                </a:lnTo>
                <a:lnTo>
                  <a:pt x="390143" y="0"/>
                </a:lnTo>
                <a:lnTo>
                  <a:pt x="418206" y="3689"/>
                </a:lnTo>
                <a:lnTo>
                  <a:pt x="474204" y="31595"/>
                </a:lnTo>
                <a:lnTo>
                  <a:pt x="530055" y="83295"/>
                </a:lnTo>
                <a:lnTo>
                  <a:pt x="557935" y="116725"/>
                </a:lnTo>
                <a:lnTo>
                  <a:pt x="585787" y="154495"/>
                </a:lnTo>
                <a:lnTo>
                  <a:pt x="613616" y="196067"/>
                </a:lnTo>
                <a:lnTo>
                  <a:pt x="641425" y="240904"/>
                </a:lnTo>
                <a:lnTo>
                  <a:pt x="669218" y="288471"/>
                </a:lnTo>
                <a:lnTo>
                  <a:pt x="696997" y="338230"/>
                </a:lnTo>
                <a:lnTo>
                  <a:pt x="724766" y="389646"/>
                </a:lnTo>
                <a:lnTo>
                  <a:pt x="752528" y="442181"/>
                </a:lnTo>
                <a:lnTo>
                  <a:pt x="780287" y="4952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83657" y="5644895"/>
            <a:ext cx="782320" cy="495300"/>
          </a:xfrm>
          <a:custGeom>
            <a:avLst/>
            <a:gdLst/>
            <a:ahLst/>
            <a:cxnLst/>
            <a:rect l="l" t="t" r="r" b="b"/>
            <a:pathLst>
              <a:path w="782320" h="495300">
                <a:moveTo>
                  <a:pt x="0" y="0"/>
                </a:moveTo>
                <a:lnTo>
                  <a:pt x="28062" y="52836"/>
                </a:lnTo>
                <a:lnTo>
                  <a:pt x="56085" y="105173"/>
                </a:lnTo>
                <a:lnTo>
                  <a:pt x="84075" y="156464"/>
                </a:lnTo>
                <a:lnTo>
                  <a:pt x="112038" y="206162"/>
                </a:lnTo>
                <a:lnTo>
                  <a:pt x="139981" y="253720"/>
                </a:lnTo>
                <a:lnTo>
                  <a:pt x="167911" y="298592"/>
                </a:lnTo>
                <a:lnTo>
                  <a:pt x="195833" y="340232"/>
                </a:lnTo>
                <a:lnTo>
                  <a:pt x="223756" y="378094"/>
                </a:lnTo>
                <a:lnTo>
                  <a:pt x="251686" y="411629"/>
                </a:lnTo>
                <a:lnTo>
                  <a:pt x="279629" y="440293"/>
                </a:lnTo>
                <a:lnTo>
                  <a:pt x="335582" y="480819"/>
                </a:lnTo>
                <a:lnTo>
                  <a:pt x="391667" y="495299"/>
                </a:lnTo>
                <a:lnTo>
                  <a:pt x="419448" y="491588"/>
                </a:lnTo>
                <a:lnTo>
                  <a:pt x="475123" y="463539"/>
                </a:lnTo>
                <a:lnTo>
                  <a:pt x="530905" y="411629"/>
                </a:lnTo>
                <a:lnTo>
                  <a:pt x="558819" y="378094"/>
                </a:lnTo>
                <a:lnTo>
                  <a:pt x="586739" y="340232"/>
                </a:lnTo>
                <a:lnTo>
                  <a:pt x="614660" y="298592"/>
                </a:lnTo>
                <a:lnTo>
                  <a:pt x="642574" y="253720"/>
                </a:lnTo>
                <a:lnTo>
                  <a:pt x="670475" y="206162"/>
                </a:lnTo>
                <a:lnTo>
                  <a:pt x="698356" y="156464"/>
                </a:lnTo>
                <a:lnTo>
                  <a:pt x="726210" y="105173"/>
                </a:lnTo>
                <a:lnTo>
                  <a:pt x="754031" y="52836"/>
                </a:lnTo>
                <a:lnTo>
                  <a:pt x="781811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41269" y="5606795"/>
            <a:ext cx="3124200" cy="0"/>
          </a:xfrm>
          <a:custGeom>
            <a:avLst/>
            <a:gdLst/>
            <a:ahLst/>
            <a:cxnLst/>
            <a:rect l="l" t="t" r="r" b="b"/>
            <a:pathLst>
              <a:path w="3124200">
                <a:moveTo>
                  <a:pt x="0" y="0"/>
                </a:moveTo>
                <a:lnTo>
                  <a:pt x="31241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60270" y="4768596"/>
            <a:ext cx="762000" cy="1828800"/>
          </a:xfrm>
          <a:custGeom>
            <a:avLst/>
            <a:gdLst/>
            <a:ahLst/>
            <a:cxnLst/>
            <a:rect l="l" t="t" r="r" b="b"/>
            <a:pathLst>
              <a:path w="762000" h="1828800">
                <a:moveTo>
                  <a:pt x="762000" y="1828800"/>
                </a:moveTo>
                <a:lnTo>
                  <a:pt x="762000" y="457200"/>
                </a:lnTo>
                <a:lnTo>
                  <a:pt x="0" y="0"/>
                </a:lnTo>
                <a:lnTo>
                  <a:pt x="0" y="1371600"/>
                </a:lnTo>
                <a:lnTo>
                  <a:pt x="762000" y="1828800"/>
                </a:lnTo>
                <a:close/>
              </a:path>
            </a:pathLst>
          </a:custGeom>
          <a:solidFill>
            <a:srgbClr val="FF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60269" y="4768595"/>
            <a:ext cx="762000" cy="1828800"/>
          </a:xfrm>
          <a:custGeom>
            <a:avLst/>
            <a:gdLst/>
            <a:ahLst/>
            <a:cxnLst/>
            <a:rect l="l" t="t" r="r" b="b"/>
            <a:pathLst>
              <a:path w="762000" h="1828800">
                <a:moveTo>
                  <a:pt x="761999" y="457199"/>
                </a:moveTo>
                <a:lnTo>
                  <a:pt x="0" y="0"/>
                </a:lnTo>
                <a:lnTo>
                  <a:pt x="0" y="1371599"/>
                </a:lnTo>
                <a:lnTo>
                  <a:pt x="761999" y="1828799"/>
                </a:lnTo>
                <a:lnTo>
                  <a:pt x="761999" y="457199"/>
                </a:lnTo>
                <a:close/>
              </a:path>
            </a:pathLst>
          </a:custGeom>
          <a:ln w="19049">
            <a:solidFill>
              <a:srgbClr val="CC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5070" y="5073396"/>
            <a:ext cx="76200" cy="1143000"/>
          </a:xfrm>
          <a:custGeom>
            <a:avLst/>
            <a:gdLst/>
            <a:ahLst/>
            <a:cxnLst/>
            <a:rect l="l" t="t" r="r" b="b"/>
            <a:pathLst>
              <a:path w="76200" h="1143000">
                <a:moveTo>
                  <a:pt x="76200" y="1143000"/>
                </a:moveTo>
                <a:lnTo>
                  <a:pt x="76200" y="57912"/>
                </a:lnTo>
                <a:lnTo>
                  <a:pt x="0" y="0"/>
                </a:lnTo>
                <a:lnTo>
                  <a:pt x="0" y="1085088"/>
                </a:lnTo>
                <a:lnTo>
                  <a:pt x="76200" y="1143000"/>
                </a:lnTo>
                <a:close/>
              </a:path>
            </a:pathLst>
          </a:custGeom>
          <a:solidFill>
            <a:srgbClr val="DCF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65069" y="5073395"/>
            <a:ext cx="76200" cy="1143000"/>
          </a:xfrm>
          <a:custGeom>
            <a:avLst/>
            <a:gdLst/>
            <a:ahLst/>
            <a:cxnLst/>
            <a:rect l="l" t="t" r="r" b="b"/>
            <a:pathLst>
              <a:path w="76200" h="1143000">
                <a:moveTo>
                  <a:pt x="76199" y="57911"/>
                </a:moveTo>
                <a:lnTo>
                  <a:pt x="0" y="0"/>
                </a:lnTo>
                <a:lnTo>
                  <a:pt x="0" y="1085087"/>
                </a:lnTo>
                <a:lnTo>
                  <a:pt x="76199" y="1142999"/>
                </a:lnTo>
                <a:lnTo>
                  <a:pt x="76199" y="57911"/>
                </a:lnTo>
                <a:close/>
              </a:path>
            </a:pathLst>
          </a:custGeom>
          <a:ln w="19049">
            <a:solidFill>
              <a:srgbClr val="CC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41269" y="1568195"/>
            <a:ext cx="3124200" cy="0"/>
          </a:xfrm>
          <a:custGeom>
            <a:avLst/>
            <a:gdLst/>
            <a:ahLst/>
            <a:cxnLst/>
            <a:rect l="l" t="t" r="r" b="b"/>
            <a:pathLst>
              <a:path w="3124200">
                <a:moveTo>
                  <a:pt x="0" y="0"/>
                </a:moveTo>
                <a:lnTo>
                  <a:pt x="31241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81412" y="374396"/>
            <a:ext cx="62636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69865" algn="l"/>
              </a:tabLst>
            </a:pPr>
            <a:r>
              <a:rPr spc="-10" dirty="0"/>
              <a:t>P</a:t>
            </a:r>
            <a:r>
              <a:rPr spc="-5" dirty="0"/>
              <a:t>ola</a:t>
            </a:r>
            <a:r>
              <a:rPr spc="-10" dirty="0"/>
              <a:t>r</a:t>
            </a:r>
            <a:r>
              <a:rPr spc="-5" dirty="0"/>
              <a:t>isat</a:t>
            </a:r>
            <a:r>
              <a:rPr spc="5" dirty="0"/>
              <a:t>io</a:t>
            </a:r>
            <a:r>
              <a:rPr spc="-5" dirty="0"/>
              <a:t>n</a:t>
            </a:r>
            <a:r>
              <a:rPr dirty="0"/>
              <a:t> </a:t>
            </a:r>
            <a:r>
              <a:rPr spc="-5" dirty="0"/>
              <a:t>of</a:t>
            </a:r>
            <a:r>
              <a:rPr spc="10" dirty="0"/>
              <a:t> </a:t>
            </a:r>
            <a:r>
              <a:rPr spc="-5" dirty="0"/>
              <a:t>T</a:t>
            </a:r>
            <a:r>
              <a:rPr spc="-10" dirty="0"/>
              <a:t>r</a:t>
            </a:r>
            <a:r>
              <a:rPr spc="-5" dirty="0"/>
              <a:t>a</a:t>
            </a:r>
            <a:r>
              <a:rPr spc="5" dirty="0"/>
              <a:t>n</a:t>
            </a:r>
            <a:r>
              <a:rPr spc="-5" dirty="0"/>
              <a:t>s</a:t>
            </a:r>
            <a:r>
              <a:rPr spc="5" dirty="0"/>
              <a:t>v</a:t>
            </a:r>
            <a:r>
              <a:rPr spc="-5" dirty="0"/>
              <a:t>e</a:t>
            </a:r>
            <a:r>
              <a:rPr spc="-10" dirty="0"/>
              <a:t>r</a:t>
            </a:r>
            <a:r>
              <a:rPr spc="-5" dirty="0"/>
              <a:t>se</a:t>
            </a:r>
            <a:r>
              <a:rPr dirty="0"/>
              <a:t> </a:t>
            </a:r>
            <a:r>
              <a:rPr spc="-15" dirty="0"/>
              <a:t>M</a:t>
            </a:r>
            <a:r>
              <a:rPr spc="-5" dirty="0"/>
              <a:t>e</a:t>
            </a:r>
            <a:r>
              <a:rPr spc="5" dirty="0"/>
              <a:t>c</a:t>
            </a:r>
            <a:r>
              <a:rPr spc="-5" dirty="0"/>
              <a:t>h</a:t>
            </a:r>
            <a:r>
              <a:rPr spc="5" dirty="0"/>
              <a:t>a</a:t>
            </a:r>
            <a:r>
              <a:rPr spc="-5" dirty="0"/>
              <a:t>nical</a:t>
            </a:r>
            <a:r>
              <a:rPr dirty="0"/>
              <a:t>	</a:t>
            </a:r>
            <a:r>
              <a:rPr spc="-5" dirty="0"/>
              <a:t>Wav</a:t>
            </a:r>
            <a:r>
              <a:rPr spc="5" dirty="0"/>
              <a:t>e</a:t>
            </a:r>
            <a:r>
              <a:rPr spc="-5" dirty="0"/>
              <a:t>s:</a:t>
            </a:r>
          </a:p>
        </p:txBody>
      </p:sp>
      <p:sp>
        <p:nvSpPr>
          <p:cNvPr id="13" name="object 13"/>
          <p:cNvSpPr/>
          <p:nvPr/>
        </p:nvSpPr>
        <p:spPr>
          <a:xfrm>
            <a:off x="5041269" y="2939795"/>
            <a:ext cx="780415" cy="495300"/>
          </a:xfrm>
          <a:custGeom>
            <a:avLst/>
            <a:gdLst/>
            <a:ahLst/>
            <a:cxnLst/>
            <a:rect l="l" t="t" r="r" b="b"/>
            <a:pathLst>
              <a:path w="780414" h="495300">
                <a:moveTo>
                  <a:pt x="0" y="495299"/>
                </a:moveTo>
                <a:lnTo>
                  <a:pt x="27780" y="442181"/>
                </a:lnTo>
                <a:lnTo>
                  <a:pt x="55601" y="389646"/>
                </a:lnTo>
                <a:lnTo>
                  <a:pt x="83455" y="338230"/>
                </a:lnTo>
                <a:lnTo>
                  <a:pt x="111336" y="288471"/>
                </a:lnTo>
                <a:lnTo>
                  <a:pt x="139237" y="240904"/>
                </a:lnTo>
                <a:lnTo>
                  <a:pt x="167151" y="196067"/>
                </a:lnTo>
                <a:lnTo>
                  <a:pt x="195071" y="154495"/>
                </a:lnTo>
                <a:lnTo>
                  <a:pt x="222992" y="116725"/>
                </a:lnTo>
                <a:lnTo>
                  <a:pt x="250906" y="83295"/>
                </a:lnTo>
                <a:lnTo>
                  <a:pt x="278807" y="54739"/>
                </a:lnTo>
                <a:lnTo>
                  <a:pt x="334542" y="14400"/>
                </a:lnTo>
                <a:lnTo>
                  <a:pt x="390143" y="0"/>
                </a:lnTo>
                <a:lnTo>
                  <a:pt x="418206" y="3689"/>
                </a:lnTo>
                <a:lnTo>
                  <a:pt x="474204" y="31595"/>
                </a:lnTo>
                <a:lnTo>
                  <a:pt x="530055" y="83295"/>
                </a:lnTo>
                <a:lnTo>
                  <a:pt x="557935" y="116725"/>
                </a:lnTo>
                <a:lnTo>
                  <a:pt x="585787" y="154495"/>
                </a:lnTo>
                <a:lnTo>
                  <a:pt x="613616" y="196067"/>
                </a:lnTo>
                <a:lnTo>
                  <a:pt x="641425" y="240904"/>
                </a:lnTo>
                <a:lnTo>
                  <a:pt x="669218" y="288471"/>
                </a:lnTo>
                <a:lnTo>
                  <a:pt x="696997" y="338230"/>
                </a:lnTo>
                <a:lnTo>
                  <a:pt x="724766" y="389646"/>
                </a:lnTo>
                <a:lnTo>
                  <a:pt x="752528" y="442181"/>
                </a:lnTo>
                <a:lnTo>
                  <a:pt x="780287" y="4952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21557" y="3435095"/>
            <a:ext cx="782320" cy="495300"/>
          </a:xfrm>
          <a:custGeom>
            <a:avLst/>
            <a:gdLst/>
            <a:ahLst/>
            <a:cxnLst/>
            <a:rect l="l" t="t" r="r" b="b"/>
            <a:pathLst>
              <a:path w="782320" h="495300">
                <a:moveTo>
                  <a:pt x="0" y="0"/>
                </a:moveTo>
                <a:lnTo>
                  <a:pt x="28062" y="52836"/>
                </a:lnTo>
                <a:lnTo>
                  <a:pt x="56085" y="105173"/>
                </a:lnTo>
                <a:lnTo>
                  <a:pt x="84075" y="156464"/>
                </a:lnTo>
                <a:lnTo>
                  <a:pt x="112038" y="206162"/>
                </a:lnTo>
                <a:lnTo>
                  <a:pt x="139981" y="253720"/>
                </a:lnTo>
                <a:lnTo>
                  <a:pt x="167911" y="298592"/>
                </a:lnTo>
                <a:lnTo>
                  <a:pt x="195833" y="340232"/>
                </a:lnTo>
                <a:lnTo>
                  <a:pt x="223756" y="378094"/>
                </a:lnTo>
                <a:lnTo>
                  <a:pt x="251686" y="411629"/>
                </a:lnTo>
                <a:lnTo>
                  <a:pt x="279629" y="440293"/>
                </a:lnTo>
                <a:lnTo>
                  <a:pt x="335582" y="480819"/>
                </a:lnTo>
                <a:lnTo>
                  <a:pt x="391667" y="495299"/>
                </a:lnTo>
                <a:lnTo>
                  <a:pt x="419448" y="491588"/>
                </a:lnTo>
                <a:lnTo>
                  <a:pt x="475123" y="463539"/>
                </a:lnTo>
                <a:lnTo>
                  <a:pt x="530905" y="411629"/>
                </a:lnTo>
                <a:lnTo>
                  <a:pt x="558819" y="378094"/>
                </a:lnTo>
                <a:lnTo>
                  <a:pt x="586739" y="340232"/>
                </a:lnTo>
                <a:lnTo>
                  <a:pt x="614660" y="298592"/>
                </a:lnTo>
                <a:lnTo>
                  <a:pt x="642574" y="253720"/>
                </a:lnTo>
                <a:lnTo>
                  <a:pt x="670475" y="206162"/>
                </a:lnTo>
                <a:lnTo>
                  <a:pt x="698356" y="156464"/>
                </a:lnTo>
                <a:lnTo>
                  <a:pt x="726210" y="105173"/>
                </a:lnTo>
                <a:lnTo>
                  <a:pt x="754031" y="52836"/>
                </a:lnTo>
                <a:lnTo>
                  <a:pt x="781811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03369" y="2939795"/>
            <a:ext cx="780415" cy="495300"/>
          </a:xfrm>
          <a:custGeom>
            <a:avLst/>
            <a:gdLst/>
            <a:ahLst/>
            <a:cxnLst/>
            <a:rect l="l" t="t" r="r" b="b"/>
            <a:pathLst>
              <a:path w="780415" h="495300">
                <a:moveTo>
                  <a:pt x="0" y="495299"/>
                </a:moveTo>
                <a:lnTo>
                  <a:pt x="27780" y="442181"/>
                </a:lnTo>
                <a:lnTo>
                  <a:pt x="55601" y="389646"/>
                </a:lnTo>
                <a:lnTo>
                  <a:pt x="83455" y="338230"/>
                </a:lnTo>
                <a:lnTo>
                  <a:pt x="111336" y="288471"/>
                </a:lnTo>
                <a:lnTo>
                  <a:pt x="139237" y="240904"/>
                </a:lnTo>
                <a:lnTo>
                  <a:pt x="167151" y="196067"/>
                </a:lnTo>
                <a:lnTo>
                  <a:pt x="195071" y="154495"/>
                </a:lnTo>
                <a:lnTo>
                  <a:pt x="222992" y="116725"/>
                </a:lnTo>
                <a:lnTo>
                  <a:pt x="250906" y="83295"/>
                </a:lnTo>
                <a:lnTo>
                  <a:pt x="278807" y="54739"/>
                </a:lnTo>
                <a:lnTo>
                  <a:pt x="334542" y="14400"/>
                </a:lnTo>
                <a:lnTo>
                  <a:pt x="390143" y="0"/>
                </a:lnTo>
                <a:lnTo>
                  <a:pt x="418206" y="3689"/>
                </a:lnTo>
                <a:lnTo>
                  <a:pt x="474204" y="31595"/>
                </a:lnTo>
                <a:lnTo>
                  <a:pt x="530055" y="83295"/>
                </a:lnTo>
                <a:lnTo>
                  <a:pt x="557935" y="116725"/>
                </a:lnTo>
                <a:lnTo>
                  <a:pt x="585787" y="154495"/>
                </a:lnTo>
                <a:lnTo>
                  <a:pt x="613616" y="196067"/>
                </a:lnTo>
                <a:lnTo>
                  <a:pt x="641425" y="240904"/>
                </a:lnTo>
                <a:lnTo>
                  <a:pt x="669218" y="288471"/>
                </a:lnTo>
                <a:lnTo>
                  <a:pt x="696997" y="338230"/>
                </a:lnTo>
                <a:lnTo>
                  <a:pt x="724766" y="389646"/>
                </a:lnTo>
                <a:lnTo>
                  <a:pt x="752528" y="442181"/>
                </a:lnTo>
                <a:lnTo>
                  <a:pt x="780287" y="4952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83657" y="3435095"/>
            <a:ext cx="782320" cy="495300"/>
          </a:xfrm>
          <a:custGeom>
            <a:avLst/>
            <a:gdLst/>
            <a:ahLst/>
            <a:cxnLst/>
            <a:rect l="l" t="t" r="r" b="b"/>
            <a:pathLst>
              <a:path w="782320" h="495300">
                <a:moveTo>
                  <a:pt x="0" y="0"/>
                </a:moveTo>
                <a:lnTo>
                  <a:pt x="28062" y="52836"/>
                </a:lnTo>
                <a:lnTo>
                  <a:pt x="56085" y="105173"/>
                </a:lnTo>
                <a:lnTo>
                  <a:pt x="84075" y="156464"/>
                </a:lnTo>
                <a:lnTo>
                  <a:pt x="112038" y="206162"/>
                </a:lnTo>
                <a:lnTo>
                  <a:pt x="139981" y="253720"/>
                </a:lnTo>
                <a:lnTo>
                  <a:pt x="167911" y="298592"/>
                </a:lnTo>
                <a:lnTo>
                  <a:pt x="195833" y="340232"/>
                </a:lnTo>
                <a:lnTo>
                  <a:pt x="223756" y="378094"/>
                </a:lnTo>
                <a:lnTo>
                  <a:pt x="251686" y="411629"/>
                </a:lnTo>
                <a:lnTo>
                  <a:pt x="279629" y="440293"/>
                </a:lnTo>
                <a:lnTo>
                  <a:pt x="335582" y="480819"/>
                </a:lnTo>
                <a:lnTo>
                  <a:pt x="391667" y="495299"/>
                </a:lnTo>
                <a:lnTo>
                  <a:pt x="419448" y="491588"/>
                </a:lnTo>
                <a:lnTo>
                  <a:pt x="475123" y="463539"/>
                </a:lnTo>
                <a:lnTo>
                  <a:pt x="530905" y="411629"/>
                </a:lnTo>
                <a:lnTo>
                  <a:pt x="558819" y="378094"/>
                </a:lnTo>
                <a:lnTo>
                  <a:pt x="586739" y="340232"/>
                </a:lnTo>
                <a:lnTo>
                  <a:pt x="614660" y="298592"/>
                </a:lnTo>
                <a:lnTo>
                  <a:pt x="642574" y="253720"/>
                </a:lnTo>
                <a:lnTo>
                  <a:pt x="670475" y="206162"/>
                </a:lnTo>
                <a:lnTo>
                  <a:pt x="698356" y="156464"/>
                </a:lnTo>
                <a:lnTo>
                  <a:pt x="726210" y="105173"/>
                </a:lnTo>
                <a:lnTo>
                  <a:pt x="754031" y="52836"/>
                </a:lnTo>
                <a:lnTo>
                  <a:pt x="781811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57612" y="3879594"/>
            <a:ext cx="1587500" cy="850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Transverse  disturbance 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(up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18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down)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41269" y="3435095"/>
            <a:ext cx="780415" cy="495300"/>
          </a:xfrm>
          <a:custGeom>
            <a:avLst/>
            <a:gdLst/>
            <a:ahLst/>
            <a:cxnLst/>
            <a:rect l="l" t="t" r="r" b="b"/>
            <a:pathLst>
              <a:path w="780414" h="495300">
                <a:moveTo>
                  <a:pt x="0" y="0"/>
                </a:moveTo>
                <a:lnTo>
                  <a:pt x="27780" y="52836"/>
                </a:lnTo>
                <a:lnTo>
                  <a:pt x="55601" y="105173"/>
                </a:lnTo>
                <a:lnTo>
                  <a:pt x="83455" y="156464"/>
                </a:lnTo>
                <a:lnTo>
                  <a:pt x="111336" y="206162"/>
                </a:lnTo>
                <a:lnTo>
                  <a:pt x="139237" y="253720"/>
                </a:lnTo>
                <a:lnTo>
                  <a:pt x="167151" y="298592"/>
                </a:lnTo>
                <a:lnTo>
                  <a:pt x="195071" y="340232"/>
                </a:lnTo>
                <a:lnTo>
                  <a:pt x="222992" y="378094"/>
                </a:lnTo>
                <a:lnTo>
                  <a:pt x="250906" y="411629"/>
                </a:lnTo>
                <a:lnTo>
                  <a:pt x="278807" y="440293"/>
                </a:lnTo>
                <a:lnTo>
                  <a:pt x="334542" y="480819"/>
                </a:lnTo>
                <a:lnTo>
                  <a:pt x="390143" y="495299"/>
                </a:lnTo>
                <a:lnTo>
                  <a:pt x="418206" y="491588"/>
                </a:lnTo>
                <a:lnTo>
                  <a:pt x="474204" y="463539"/>
                </a:lnTo>
                <a:lnTo>
                  <a:pt x="530055" y="411629"/>
                </a:lnTo>
                <a:lnTo>
                  <a:pt x="557935" y="378094"/>
                </a:lnTo>
                <a:lnTo>
                  <a:pt x="585787" y="340232"/>
                </a:lnTo>
                <a:lnTo>
                  <a:pt x="613616" y="298592"/>
                </a:lnTo>
                <a:lnTo>
                  <a:pt x="641425" y="253720"/>
                </a:lnTo>
                <a:lnTo>
                  <a:pt x="669218" y="206162"/>
                </a:lnTo>
                <a:lnTo>
                  <a:pt x="696997" y="156464"/>
                </a:lnTo>
                <a:lnTo>
                  <a:pt x="724766" y="105173"/>
                </a:lnTo>
                <a:lnTo>
                  <a:pt x="752528" y="52836"/>
                </a:lnTo>
                <a:lnTo>
                  <a:pt x="780287" y="0"/>
                </a:lnTo>
              </a:path>
            </a:pathLst>
          </a:custGeom>
          <a:ln w="28574">
            <a:solidFill>
              <a:srgbClr val="0065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21557" y="2939795"/>
            <a:ext cx="782320" cy="495300"/>
          </a:xfrm>
          <a:custGeom>
            <a:avLst/>
            <a:gdLst/>
            <a:ahLst/>
            <a:cxnLst/>
            <a:rect l="l" t="t" r="r" b="b"/>
            <a:pathLst>
              <a:path w="782320" h="495300">
                <a:moveTo>
                  <a:pt x="0" y="495299"/>
                </a:moveTo>
                <a:lnTo>
                  <a:pt x="28062" y="442181"/>
                </a:lnTo>
                <a:lnTo>
                  <a:pt x="56085" y="389646"/>
                </a:lnTo>
                <a:lnTo>
                  <a:pt x="84075" y="338230"/>
                </a:lnTo>
                <a:lnTo>
                  <a:pt x="112038" y="288471"/>
                </a:lnTo>
                <a:lnTo>
                  <a:pt x="139981" y="240904"/>
                </a:lnTo>
                <a:lnTo>
                  <a:pt x="167911" y="196067"/>
                </a:lnTo>
                <a:lnTo>
                  <a:pt x="195833" y="154495"/>
                </a:lnTo>
                <a:lnTo>
                  <a:pt x="223756" y="116725"/>
                </a:lnTo>
                <a:lnTo>
                  <a:pt x="251686" y="83295"/>
                </a:lnTo>
                <a:lnTo>
                  <a:pt x="279629" y="54739"/>
                </a:lnTo>
                <a:lnTo>
                  <a:pt x="335582" y="14400"/>
                </a:lnTo>
                <a:lnTo>
                  <a:pt x="391667" y="0"/>
                </a:lnTo>
                <a:lnTo>
                  <a:pt x="419448" y="3689"/>
                </a:lnTo>
                <a:lnTo>
                  <a:pt x="475123" y="31595"/>
                </a:lnTo>
                <a:lnTo>
                  <a:pt x="530905" y="83295"/>
                </a:lnTo>
                <a:lnTo>
                  <a:pt x="558819" y="116725"/>
                </a:lnTo>
                <a:lnTo>
                  <a:pt x="586739" y="154495"/>
                </a:lnTo>
                <a:lnTo>
                  <a:pt x="614660" y="196067"/>
                </a:lnTo>
                <a:lnTo>
                  <a:pt x="642574" y="240904"/>
                </a:lnTo>
                <a:lnTo>
                  <a:pt x="670475" y="288471"/>
                </a:lnTo>
                <a:lnTo>
                  <a:pt x="698356" y="338230"/>
                </a:lnTo>
                <a:lnTo>
                  <a:pt x="726210" y="389646"/>
                </a:lnTo>
                <a:lnTo>
                  <a:pt x="754031" y="442181"/>
                </a:lnTo>
                <a:lnTo>
                  <a:pt x="781811" y="495299"/>
                </a:lnTo>
              </a:path>
            </a:pathLst>
          </a:custGeom>
          <a:ln w="28574">
            <a:solidFill>
              <a:srgbClr val="0065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03369" y="3435095"/>
            <a:ext cx="780415" cy="495300"/>
          </a:xfrm>
          <a:custGeom>
            <a:avLst/>
            <a:gdLst/>
            <a:ahLst/>
            <a:cxnLst/>
            <a:rect l="l" t="t" r="r" b="b"/>
            <a:pathLst>
              <a:path w="780415" h="495300">
                <a:moveTo>
                  <a:pt x="0" y="0"/>
                </a:moveTo>
                <a:lnTo>
                  <a:pt x="27780" y="52836"/>
                </a:lnTo>
                <a:lnTo>
                  <a:pt x="55601" y="105173"/>
                </a:lnTo>
                <a:lnTo>
                  <a:pt x="83455" y="156464"/>
                </a:lnTo>
                <a:lnTo>
                  <a:pt x="111336" y="206162"/>
                </a:lnTo>
                <a:lnTo>
                  <a:pt x="139237" y="253720"/>
                </a:lnTo>
                <a:lnTo>
                  <a:pt x="167151" y="298592"/>
                </a:lnTo>
                <a:lnTo>
                  <a:pt x="195071" y="340232"/>
                </a:lnTo>
                <a:lnTo>
                  <a:pt x="222992" y="378094"/>
                </a:lnTo>
                <a:lnTo>
                  <a:pt x="250906" y="411629"/>
                </a:lnTo>
                <a:lnTo>
                  <a:pt x="278807" y="440293"/>
                </a:lnTo>
                <a:lnTo>
                  <a:pt x="334542" y="480819"/>
                </a:lnTo>
                <a:lnTo>
                  <a:pt x="390143" y="495299"/>
                </a:lnTo>
                <a:lnTo>
                  <a:pt x="418206" y="491588"/>
                </a:lnTo>
                <a:lnTo>
                  <a:pt x="474204" y="463539"/>
                </a:lnTo>
                <a:lnTo>
                  <a:pt x="530055" y="411629"/>
                </a:lnTo>
                <a:lnTo>
                  <a:pt x="557935" y="378094"/>
                </a:lnTo>
                <a:lnTo>
                  <a:pt x="585787" y="340232"/>
                </a:lnTo>
                <a:lnTo>
                  <a:pt x="613616" y="298592"/>
                </a:lnTo>
                <a:lnTo>
                  <a:pt x="641425" y="253720"/>
                </a:lnTo>
                <a:lnTo>
                  <a:pt x="669218" y="206162"/>
                </a:lnTo>
                <a:lnTo>
                  <a:pt x="696997" y="156464"/>
                </a:lnTo>
                <a:lnTo>
                  <a:pt x="724766" y="105173"/>
                </a:lnTo>
                <a:lnTo>
                  <a:pt x="752528" y="52836"/>
                </a:lnTo>
                <a:lnTo>
                  <a:pt x="780287" y="0"/>
                </a:lnTo>
              </a:path>
            </a:pathLst>
          </a:custGeom>
          <a:ln w="28574">
            <a:solidFill>
              <a:srgbClr val="0065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83657" y="2939795"/>
            <a:ext cx="782320" cy="495300"/>
          </a:xfrm>
          <a:custGeom>
            <a:avLst/>
            <a:gdLst/>
            <a:ahLst/>
            <a:cxnLst/>
            <a:rect l="l" t="t" r="r" b="b"/>
            <a:pathLst>
              <a:path w="782320" h="495300">
                <a:moveTo>
                  <a:pt x="0" y="495299"/>
                </a:moveTo>
                <a:lnTo>
                  <a:pt x="28062" y="442181"/>
                </a:lnTo>
                <a:lnTo>
                  <a:pt x="56085" y="389646"/>
                </a:lnTo>
                <a:lnTo>
                  <a:pt x="84075" y="338230"/>
                </a:lnTo>
                <a:lnTo>
                  <a:pt x="112038" y="288471"/>
                </a:lnTo>
                <a:lnTo>
                  <a:pt x="139981" y="240904"/>
                </a:lnTo>
                <a:lnTo>
                  <a:pt x="167911" y="196067"/>
                </a:lnTo>
                <a:lnTo>
                  <a:pt x="195833" y="154495"/>
                </a:lnTo>
                <a:lnTo>
                  <a:pt x="223756" y="116725"/>
                </a:lnTo>
                <a:lnTo>
                  <a:pt x="251686" y="83295"/>
                </a:lnTo>
                <a:lnTo>
                  <a:pt x="279629" y="54739"/>
                </a:lnTo>
                <a:lnTo>
                  <a:pt x="335582" y="14400"/>
                </a:lnTo>
                <a:lnTo>
                  <a:pt x="391667" y="0"/>
                </a:lnTo>
                <a:lnTo>
                  <a:pt x="419448" y="3689"/>
                </a:lnTo>
                <a:lnTo>
                  <a:pt x="475123" y="31595"/>
                </a:lnTo>
                <a:lnTo>
                  <a:pt x="530905" y="83295"/>
                </a:lnTo>
                <a:lnTo>
                  <a:pt x="558819" y="116725"/>
                </a:lnTo>
                <a:lnTo>
                  <a:pt x="586739" y="154495"/>
                </a:lnTo>
                <a:lnTo>
                  <a:pt x="614660" y="196067"/>
                </a:lnTo>
                <a:lnTo>
                  <a:pt x="642574" y="240904"/>
                </a:lnTo>
                <a:lnTo>
                  <a:pt x="670475" y="288471"/>
                </a:lnTo>
                <a:lnTo>
                  <a:pt x="698356" y="338230"/>
                </a:lnTo>
                <a:lnTo>
                  <a:pt x="726210" y="389646"/>
                </a:lnTo>
                <a:lnTo>
                  <a:pt x="754031" y="442181"/>
                </a:lnTo>
                <a:lnTo>
                  <a:pt x="781811" y="495299"/>
                </a:lnTo>
              </a:path>
            </a:pathLst>
          </a:custGeom>
          <a:ln w="28574">
            <a:solidFill>
              <a:srgbClr val="0065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60270" y="2558796"/>
            <a:ext cx="762000" cy="1828800"/>
          </a:xfrm>
          <a:custGeom>
            <a:avLst/>
            <a:gdLst/>
            <a:ahLst/>
            <a:cxnLst/>
            <a:rect l="l" t="t" r="r" b="b"/>
            <a:pathLst>
              <a:path w="762000" h="1828800">
                <a:moveTo>
                  <a:pt x="762000" y="1828800"/>
                </a:moveTo>
                <a:lnTo>
                  <a:pt x="762000" y="457200"/>
                </a:lnTo>
                <a:lnTo>
                  <a:pt x="0" y="0"/>
                </a:lnTo>
                <a:lnTo>
                  <a:pt x="0" y="1371600"/>
                </a:lnTo>
                <a:lnTo>
                  <a:pt x="762000" y="1828800"/>
                </a:lnTo>
                <a:close/>
              </a:path>
            </a:pathLst>
          </a:custGeom>
          <a:solidFill>
            <a:srgbClr val="FF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60269" y="2558795"/>
            <a:ext cx="762000" cy="1828800"/>
          </a:xfrm>
          <a:custGeom>
            <a:avLst/>
            <a:gdLst/>
            <a:ahLst/>
            <a:cxnLst/>
            <a:rect l="l" t="t" r="r" b="b"/>
            <a:pathLst>
              <a:path w="762000" h="1828800">
                <a:moveTo>
                  <a:pt x="761999" y="457199"/>
                </a:moveTo>
                <a:lnTo>
                  <a:pt x="0" y="0"/>
                </a:lnTo>
                <a:lnTo>
                  <a:pt x="0" y="1371599"/>
                </a:lnTo>
                <a:lnTo>
                  <a:pt x="761999" y="1828799"/>
                </a:lnTo>
                <a:lnTo>
                  <a:pt x="761999" y="457199"/>
                </a:lnTo>
                <a:close/>
              </a:path>
            </a:pathLst>
          </a:custGeom>
          <a:ln w="19049">
            <a:solidFill>
              <a:srgbClr val="CC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65070" y="2863596"/>
            <a:ext cx="76200" cy="1143000"/>
          </a:xfrm>
          <a:custGeom>
            <a:avLst/>
            <a:gdLst/>
            <a:ahLst/>
            <a:cxnLst/>
            <a:rect l="l" t="t" r="r" b="b"/>
            <a:pathLst>
              <a:path w="76200" h="1143000">
                <a:moveTo>
                  <a:pt x="76200" y="1143000"/>
                </a:moveTo>
                <a:lnTo>
                  <a:pt x="76200" y="57912"/>
                </a:lnTo>
                <a:lnTo>
                  <a:pt x="0" y="0"/>
                </a:lnTo>
                <a:lnTo>
                  <a:pt x="0" y="1085088"/>
                </a:lnTo>
                <a:lnTo>
                  <a:pt x="76200" y="1143000"/>
                </a:lnTo>
                <a:close/>
              </a:path>
            </a:pathLst>
          </a:custGeom>
          <a:solidFill>
            <a:srgbClr val="DCF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65069" y="2863595"/>
            <a:ext cx="76200" cy="1143000"/>
          </a:xfrm>
          <a:custGeom>
            <a:avLst/>
            <a:gdLst/>
            <a:ahLst/>
            <a:cxnLst/>
            <a:rect l="l" t="t" r="r" b="b"/>
            <a:pathLst>
              <a:path w="76200" h="1143000">
                <a:moveTo>
                  <a:pt x="76199" y="57911"/>
                </a:moveTo>
                <a:lnTo>
                  <a:pt x="0" y="0"/>
                </a:lnTo>
                <a:lnTo>
                  <a:pt x="0" y="1085087"/>
                </a:lnTo>
                <a:lnTo>
                  <a:pt x="76199" y="1142999"/>
                </a:lnTo>
                <a:lnTo>
                  <a:pt x="76199" y="57911"/>
                </a:lnTo>
                <a:close/>
              </a:path>
            </a:pathLst>
          </a:custGeom>
          <a:ln w="19049">
            <a:solidFill>
              <a:srgbClr val="CC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74398" y="2939796"/>
            <a:ext cx="85725" cy="990600"/>
          </a:xfrm>
          <a:custGeom>
            <a:avLst/>
            <a:gdLst/>
            <a:ahLst/>
            <a:cxnLst/>
            <a:rect l="l" t="t" r="r" b="b"/>
            <a:pathLst>
              <a:path w="85725" h="9906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990600">
                <a:moveTo>
                  <a:pt x="85344" y="905256"/>
                </a:moveTo>
                <a:lnTo>
                  <a:pt x="0" y="905256"/>
                </a:lnTo>
                <a:lnTo>
                  <a:pt x="28956" y="963168"/>
                </a:lnTo>
                <a:lnTo>
                  <a:pt x="28956" y="918972"/>
                </a:lnTo>
                <a:lnTo>
                  <a:pt x="56388" y="918972"/>
                </a:lnTo>
                <a:lnTo>
                  <a:pt x="56388" y="963168"/>
                </a:lnTo>
                <a:lnTo>
                  <a:pt x="85344" y="905256"/>
                </a:lnTo>
                <a:close/>
              </a:path>
              <a:path w="85725" h="9906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990600">
                <a:moveTo>
                  <a:pt x="56388" y="9052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905256"/>
                </a:lnTo>
                <a:lnTo>
                  <a:pt x="56388" y="905256"/>
                </a:lnTo>
                <a:close/>
              </a:path>
              <a:path w="85725" h="990600">
                <a:moveTo>
                  <a:pt x="56388" y="963168"/>
                </a:moveTo>
                <a:lnTo>
                  <a:pt x="56388" y="918972"/>
                </a:lnTo>
                <a:lnTo>
                  <a:pt x="28956" y="918972"/>
                </a:lnTo>
                <a:lnTo>
                  <a:pt x="28956" y="963168"/>
                </a:lnTo>
                <a:lnTo>
                  <a:pt x="42672" y="990600"/>
                </a:lnTo>
                <a:lnTo>
                  <a:pt x="56388" y="96316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17069" y="2939795"/>
            <a:ext cx="780415" cy="495300"/>
          </a:xfrm>
          <a:custGeom>
            <a:avLst/>
            <a:gdLst/>
            <a:ahLst/>
            <a:cxnLst/>
            <a:rect l="l" t="t" r="r" b="b"/>
            <a:pathLst>
              <a:path w="780414" h="495300">
                <a:moveTo>
                  <a:pt x="0" y="495299"/>
                </a:moveTo>
                <a:lnTo>
                  <a:pt x="27780" y="442181"/>
                </a:lnTo>
                <a:lnTo>
                  <a:pt x="55601" y="389646"/>
                </a:lnTo>
                <a:lnTo>
                  <a:pt x="83455" y="338230"/>
                </a:lnTo>
                <a:lnTo>
                  <a:pt x="111336" y="288471"/>
                </a:lnTo>
                <a:lnTo>
                  <a:pt x="139237" y="240904"/>
                </a:lnTo>
                <a:lnTo>
                  <a:pt x="167151" y="196067"/>
                </a:lnTo>
                <a:lnTo>
                  <a:pt x="195071" y="154495"/>
                </a:lnTo>
                <a:lnTo>
                  <a:pt x="222992" y="116725"/>
                </a:lnTo>
                <a:lnTo>
                  <a:pt x="250906" y="83295"/>
                </a:lnTo>
                <a:lnTo>
                  <a:pt x="278807" y="54739"/>
                </a:lnTo>
                <a:lnTo>
                  <a:pt x="334542" y="14400"/>
                </a:lnTo>
                <a:lnTo>
                  <a:pt x="390143" y="0"/>
                </a:lnTo>
                <a:lnTo>
                  <a:pt x="418206" y="3689"/>
                </a:lnTo>
                <a:lnTo>
                  <a:pt x="474204" y="31595"/>
                </a:lnTo>
                <a:lnTo>
                  <a:pt x="530055" y="83295"/>
                </a:lnTo>
                <a:lnTo>
                  <a:pt x="557935" y="116725"/>
                </a:lnTo>
                <a:lnTo>
                  <a:pt x="585787" y="154495"/>
                </a:lnTo>
                <a:lnTo>
                  <a:pt x="613616" y="196067"/>
                </a:lnTo>
                <a:lnTo>
                  <a:pt x="641425" y="240904"/>
                </a:lnTo>
                <a:lnTo>
                  <a:pt x="669218" y="288471"/>
                </a:lnTo>
                <a:lnTo>
                  <a:pt x="696997" y="338230"/>
                </a:lnTo>
                <a:lnTo>
                  <a:pt x="724766" y="389646"/>
                </a:lnTo>
                <a:lnTo>
                  <a:pt x="752528" y="442181"/>
                </a:lnTo>
                <a:lnTo>
                  <a:pt x="780287" y="4952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97358" y="3435095"/>
            <a:ext cx="782320" cy="495300"/>
          </a:xfrm>
          <a:custGeom>
            <a:avLst/>
            <a:gdLst/>
            <a:ahLst/>
            <a:cxnLst/>
            <a:rect l="l" t="t" r="r" b="b"/>
            <a:pathLst>
              <a:path w="782320" h="495300">
                <a:moveTo>
                  <a:pt x="0" y="0"/>
                </a:moveTo>
                <a:lnTo>
                  <a:pt x="28062" y="52836"/>
                </a:lnTo>
                <a:lnTo>
                  <a:pt x="56085" y="105173"/>
                </a:lnTo>
                <a:lnTo>
                  <a:pt x="84075" y="156464"/>
                </a:lnTo>
                <a:lnTo>
                  <a:pt x="112038" y="206162"/>
                </a:lnTo>
                <a:lnTo>
                  <a:pt x="139981" y="253720"/>
                </a:lnTo>
                <a:lnTo>
                  <a:pt x="167911" y="298592"/>
                </a:lnTo>
                <a:lnTo>
                  <a:pt x="195833" y="340232"/>
                </a:lnTo>
                <a:lnTo>
                  <a:pt x="223756" y="378094"/>
                </a:lnTo>
                <a:lnTo>
                  <a:pt x="251686" y="411629"/>
                </a:lnTo>
                <a:lnTo>
                  <a:pt x="279629" y="440293"/>
                </a:lnTo>
                <a:lnTo>
                  <a:pt x="335582" y="480819"/>
                </a:lnTo>
                <a:lnTo>
                  <a:pt x="391667" y="495299"/>
                </a:lnTo>
                <a:lnTo>
                  <a:pt x="419448" y="491588"/>
                </a:lnTo>
                <a:lnTo>
                  <a:pt x="475123" y="463539"/>
                </a:lnTo>
                <a:lnTo>
                  <a:pt x="530905" y="411629"/>
                </a:lnTo>
                <a:lnTo>
                  <a:pt x="558819" y="378094"/>
                </a:lnTo>
                <a:lnTo>
                  <a:pt x="586739" y="340232"/>
                </a:lnTo>
                <a:lnTo>
                  <a:pt x="614660" y="298592"/>
                </a:lnTo>
                <a:lnTo>
                  <a:pt x="642574" y="253720"/>
                </a:lnTo>
                <a:lnTo>
                  <a:pt x="670475" y="206162"/>
                </a:lnTo>
                <a:lnTo>
                  <a:pt x="698356" y="156464"/>
                </a:lnTo>
                <a:lnTo>
                  <a:pt x="726210" y="105173"/>
                </a:lnTo>
                <a:lnTo>
                  <a:pt x="754031" y="52836"/>
                </a:lnTo>
                <a:lnTo>
                  <a:pt x="781811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79170" y="2939795"/>
            <a:ext cx="780415" cy="495300"/>
          </a:xfrm>
          <a:custGeom>
            <a:avLst/>
            <a:gdLst/>
            <a:ahLst/>
            <a:cxnLst/>
            <a:rect l="l" t="t" r="r" b="b"/>
            <a:pathLst>
              <a:path w="780414" h="495300">
                <a:moveTo>
                  <a:pt x="0" y="495299"/>
                </a:moveTo>
                <a:lnTo>
                  <a:pt x="27780" y="442181"/>
                </a:lnTo>
                <a:lnTo>
                  <a:pt x="55601" y="389646"/>
                </a:lnTo>
                <a:lnTo>
                  <a:pt x="83455" y="338230"/>
                </a:lnTo>
                <a:lnTo>
                  <a:pt x="111336" y="288471"/>
                </a:lnTo>
                <a:lnTo>
                  <a:pt x="139237" y="240904"/>
                </a:lnTo>
                <a:lnTo>
                  <a:pt x="167151" y="196067"/>
                </a:lnTo>
                <a:lnTo>
                  <a:pt x="195071" y="154495"/>
                </a:lnTo>
                <a:lnTo>
                  <a:pt x="222992" y="116725"/>
                </a:lnTo>
                <a:lnTo>
                  <a:pt x="250906" y="83295"/>
                </a:lnTo>
                <a:lnTo>
                  <a:pt x="278807" y="54739"/>
                </a:lnTo>
                <a:lnTo>
                  <a:pt x="334542" y="14400"/>
                </a:lnTo>
                <a:lnTo>
                  <a:pt x="390143" y="0"/>
                </a:lnTo>
                <a:lnTo>
                  <a:pt x="418206" y="3689"/>
                </a:lnTo>
                <a:lnTo>
                  <a:pt x="474204" y="31595"/>
                </a:lnTo>
                <a:lnTo>
                  <a:pt x="530055" y="83295"/>
                </a:lnTo>
                <a:lnTo>
                  <a:pt x="557935" y="116725"/>
                </a:lnTo>
                <a:lnTo>
                  <a:pt x="585787" y="154495"/>
                </a:lnTo>
                <a:lnTo>
                  <a:pt x="613616" y="196067"/>
                </a:lnTo>
                <a:lnTo>
                  <a:pt x="641425" y="240904"/>
                </a:lnTo>
                <a:lnTo>
                  <a:pt x="669218" y="288471"/>
                </a:lnTo>
                <a:lnTo>
                  <a:pt x="696997" y="338230"/>
                </a:lnTo>
                <a:lnTo>
                  <a:pt x="724766" y="389646"/>
                </a:lnTo>
                <a:lnTo>
                  <a:pt x="752528" y="442181"/>
                </a:lnTo>
                <a:lnTo>
                  <a:pt x="780287" y="4952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59457" y="3435095"/>
            <a:ext cx="782320" cy="495300"/>
          </a:xfrm>
          <a:custGeom>
            <a:avLst/>
            <a:gdLst/>
            <a:ahLst/>
            <a:cxnLst/>
            <a:rect l="l" t="t" r="r" b="b"/>
            <a:pathLst>
              <a:path w="782320" h="495300">
                <a:moveTo>
                  <a:pt x="0" y="0"/>
                </a:moveTo>
                <a:lnTo>
                  <a:pt x="28062" y="52836"/>
                </a:lnTo>
                <a:lnTo>
                  <a:pt x="56085" y="105173"/>
                </a:lnTo>
                <a:lnTo>
                  <a:pt x="84075" y="156464"/>
                </a:lnTo>
                <a:lnTo>
                  <a:pt x="112038" y="206162"/>
                </a:lnTo>
                <a:lnTo>
                  <a:pt x="139981" y="253720"/>
                </a:lnTo>
                <a:lnTo>
                  <a:pt x="167911" y="298592"/>
                </a:lnTo>
                <a:lnTo>
                  <a:pt x="195833" y="340232"/>
                </a:lnTo>
                <a:lnTo>
                  <a:pt x="223756" y="378094"/>
                </a:lnTo>
                <a:lnTo>
                  <a:pt x="251686" y="411629"/>
                </a:lnTo>
                <a:lnTo>
                  <a:pt x="279629" y="440293"/>
                </a:lnTo>
                <a:lnTo>
                  <a:pt x="335582" y="480819"/>
                </a:lnTo>
                <a:lnTo>
                  <a:pt x="391667" y="495299"/>
                </a:lnTo>
                <a:lnTo>
                  <a:pt x="419448" y="491588"/>
                </a:lnTo>
                <a:lnTo>
                  <a:pt x="475123" y="463539"/>
                </a:lnTo>
                <a:lnTo>
                  <a:pt x="530905" y="411629"/>
                </a:lnTo>
                <a:lnTo>
                  <a:pt x="558819" y="378094"/>
                </a:lnTo>
                <a:lnTo>
                  <a:pt x="586739" y="340232"/>
                </a:lnTo>
                <a:lnTo>
                  <a:pt x="614660" y="298592"/>
                </a:lnTo>
                <a:lnTo>
                  <a:pt x="642574" y="253720"/>
                </a:lnTo>
                <a:lnTo>
                  <a:pt x="670475" y="206162"/>
                </a:lnTo>
                <a:lnTo>
                  <a:pt x="698356" y="156464"/>
                </a:lnTo>
                <a:lnTo>
                  <a:pt x="726210" y="105173"/>
                </a:lnTo>
                <a:lnTo>
                  <a:pt x="754031" y="52836"/>
                </a:lnTo>
                <a:lnTo>
                  <a:pt x="781811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17069" y="3435095"/>
            <a:ext cx="780415" cy="495300"/>
          </a:xfrm>
          <a:custGeom>
            <a:avLst/>
            <a:gdLst/>
            <a:ahLst/>
            <a:cxnLst/>
            <a:rect l="l" t="t" r="r" b="b"/>
            <a:pathLst>
              <a:path w="780414" h="495300">
                <a:moveTo>
                  <a:pt x="0" y="0"/>
                </a:moveTo>
                <a:lnTo>
                  <a:pt x="27780" y="52836"/>
                </a:lnTo>
                <a:lnTo>
                  <a:pt x="55601" y="105173"/>
                </a:lnTo>
                <a:lnTo>
                  <a:pt x="83455" y="156464"/>
                </a:lnTo>
                <a:lnTo>
                  <a:pt x="111336" y="206162"/>
                </a:lnTo>
                <a:lnTo>
                  <a:pt x="139237" y="253720"/>
                </a:lnTo>
                <a:lnTo>
                  <a:pt x="167151" y="298592"/>
                </a:lnTo>
                <a:lnTo>
                  <a:pt x="195071" y="340232"/>
                </a:lnTo>
                <a:lnTo>
                  <a:pt x="222992" y="378094"/>
                </a:lnTo>
                <a:lnTo>
                  <a:pt x="250906" y="411629"/>
                </a:lnTo>
                <a:lnTo>
                  <a:pt x="278807" y="440293"/>
                </a:lnTo>
                <a:lnTo>
                  <a:pt x="334542" y="480819"/>
                </a:lnTo>
                <a:lnTo>
                  <a:pt x="390143" y="495299"/>
                </a:lnTo>
                <a:lnTo>
                  <a:pt x="418206" y="491588"/>
                </a:lnTo>
                <a:lnTo>
                  <a:pt x="474204" y="463539"/>
                </a:lnTo>
                <a:lnTo>
                  <a:pt x="530055" y="411629"/>
                </a:lnTo>
                <a:lnTo>
                  <a:pt x="557935" y="378094"/>
                </a:lnTo>
                <a:lnTo>
                  <a:pt x="585787" y="340232"/>
                </a:lnTo>
                <a:lnTo>
                  <a:pt x="613616" y="298592"/>
                </a:lnTo>
                <a:lnTo>
                  <a:pt x="641425" y="253720"/>
                </a:lnTo>
                <a:lnTo>
                  <a:pt x="669218" y="206162"/>
                </a:lnTo>
                <a:lnTo>
                  <a:pt x="696997" y="156464"/>
                </a:lnTo>
                <a:lnTo>
                  <a:pt x="724766" y="105173"/>
                </a:lnTo>
                <a:lnTo>
                  <a:pt x="752528" y="52836"/>
                </a:lnTo>
                <a:lnTo>
                  <a:pt x="780287" y="0"/>
                </a:lnTo>
              </a:path>
            </a:pathLst>
          </a:custGeom>
          <a:ln w="28574">
            <a:solidFill>
              <a:srgbClr val="0065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97358" y="2939795"/>
            <a:ext cx="782320" cy="495300"/>
          </a:xfrm>
          <a:custGeom>
            <a:avLst/>
            <a:gdLst/>
            <a:ahLst/>
            <a:cxnLst/>
            <a:rect l="l" t="t" r="r" b="b"/>
            <a:pathLst>
              <a:path w="782320" h="495300">
                <a:moveTo>
                  <a:pt x="0" y="495299"/>
                </a:moveTo>
                <a:lnTo>
                  <a:pt x="28062" y="442181"/>
                </a:lnTo>
                <a:lnTo>
                  <a:pt x="56085" y="389646"/>
                </a:lnTo>
                <a:lnTo>
                  <a:pt x="84075" y="338230"/>
                </a:lnTo>
                <a:lnTo>
                  <a:pt x="112038" y="288471"/>
                </a:lnTo>
                <a:lnTo>
                  <a:pt x="139981" y="240904"/>
                </a:lnTo>
                <a:lnTo>
                  <a:pt x="167911" y="196067"/>
                </a:lnTo>
                <a:lnTo>
                  <a:pt x="195833" y="154495"/>
                </a:lnTo>
                <a:lnTo>
                  <a:pt x="223756" y="116725"/>
                </a:lnTo>
                <a:lnTo>
                  <a:pt x="251686" y="83295"/>
                </a:lnTo>
                <a:lnTo>
                  <a:pt x="279629" y="54739"/>
                </a:lnTo>
                <a:lnTo>
                  <a:pt x="335582" y="14400"/>
                </a:lnTo>
                <a:lnTo>
                  <a:pt x="391667" y="0"/>
                </a:lnTo>
                <a:lnTo>
                  <a:pt x="419448" y="3689"/>
                </a:lnTo>
                <a:lnTo>
                  <a:pt x="475123" y="31595"/>
                </a:lnTo>
                <a:lnTo>
                  <a:pt x="530905" y="83295"/>
                </a:lnTo>
                <a:lnTo>
                  <a:pt x="558819" y="116725"/>
                </a:lnTo>
                <a:lnTo>
                  <a:pt x="586739" y="154495"/>
                </a:lnTo>
                <a:lnTo>
                  <a:pt x="614660" y="196067"/>
                </a:lnTo>
                <a:lnTo>
                  <a:pt x="642574" y="240904"/>
                </a:lnTo>
                <a:lnTo>
                  <a:pt x="670475" y="288471"/>
                </a:lnTo>
                <a:lnTo>
                  <a:pt x="698356" y="338230"/>
                </a:lnTo>
                <a:lnTo>
                  <a:pt x="726210" y="389646"/>
                </a:lnTo>
                <a:lnTo>
                  <a:pt x="754031" y="442181"/>
                </a:lnTo>
                <a:lnTo>
                  <a:pt x="781811" y="495299"/>
                </a:lnTo>
              </a:path>
            </a:pathLst>
          </a:custGeom>
          <a:ln w="28574">
            <a:solidFill>
              <a:srgbClr val="0065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79170" y="3435095"/>
            <a:ext cx="780415" cy="495300"/>
          </a:xfrm>
          <a:custGeom>
            <a:avLst/>
            <a:gdLst/>
            <a:ahLst/>
            <a:cxnLst/>
            <a:rect l="l" t="t" r="r" b="b"/>
            <a:pathLst>
              <a:path w="780414" h="495300">
                <a:moveTo>
                  <a:pt x="0" y="0"/>
                </a:moveTo>
                <a:lnTo>
                  <a:pt x="27780" y="52836"/>
                </a:lnTo>
                <a:lnTo>
                  <a:pt x="55601" y="105173"/>
                </a:lnTo>
                <a:lnTo>
                  <a:pt x="83455" y="156464"/>
                </a:lnTo>
                <a:lnTo>
                  <a:pt x="111336" y="206162"/>
                </a:lnTo>
                <a:lnTo>
                  <a:pt x="139237" y="253720"/>
                </a:lnTo>
                <a:lnTo>
                  <a:pt x="167151" y="298592"/>
                </a:lnTo>
                <a:lnTo>
                  <a:pt x="195071" y="340232"/>
                </a:lnTo>
                <a:lnTo>
                  <a:pt x="222992" y="378094"/>
                </a:lnTo>
                <a:lnTo>
                  <a:pt x="250906" y="411629"/>
                </a:lnTo>
                <a:lnTo>
                  <a:pt x="278807" y="440293"/>
                </a:lnTo>
                <a:lnTo>
                  <a:pt x="334542" y="480819"/>
                </a:lnTo>
                <a:lnTo>
                  <a:pt x="390143" y="495299"/>
                </a:lnTo>
                <a:lnTo>
                  <a:pt x="418206" y="491588"/>
                </a:lnTo>
                <a:lnTo>
                  <a:pt x="474204" y="463539"/>
                </a:lnTo>
                <a:lnTo>
                  <a:pt x="530055" y="411629"/>
                </a:lnTo>
                <a:lnTo>
                  <a:pt x="557935" y="378094"/>
                </a:lnTo>
                <a:lnTo>
                  <a:pt x="585787" y="340232"/>
                </a:lnTo>
                <a:lnTo>
                  <a:pt x="613616" y="298592"/>
                </a:lnTo>
                <a:lnTo>
                  <a:pt x="641425" y="253720"/>
                </a:lnTo>
                <a:lnTo>
                  <a:pt x="669218" y="206162"/>
                </a:lnTo>
                <a:lnTo>
                  <a:pt x="696997" y="156464"/>
                </a:lnTo>
                <a:lnTo>
                  <a:pt x="724766" y="105173"/>
                </a:lnTo>
                <a:lnTo>
                  <a:pt x="752528" y="52836"/>
                </a:lnTo>
                <a:lnTo>
                  <a:pt x="780287" y="0"/>
                </a:lnTo>
              </a:path>
            </a:pathLst>
          </a:custGeom>
          <a:ln w="28574">
            <a:solidFill>
              <a:srgbClr val="0065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59457" y="2939795"/>
            <a:ext cx="782320" cy="495300"/>
          </a:xfrm>
          <a:custGeom>
            <a:avLst/>
            <a:gdLst/>
            <a:ahLst/>
            <a:cxnLst/>
            <a:rect l="l" t="t" r="r" b="b"/>
            <a:pathLst>
              <a:path w="782320" h="495300">
                <a:moveTo>
                  <a:pt x="0" y="495299"/>
                </a:moveTo>
                <a:lnTo>
                  <a:pt x="28062" y="442181"/>
                </a:lnTo>
                <a:lnTo>
                  <a:pt x="56085" y="389646"/>
                </a:lnTo>
                <a:lnTo>
                  <a:pt x="84075" y="338230"/>
                </a:lnTo>
                <a:lnTo>
                  <a:pt x="112038" y="288471"/>
                </a:lnTo>
                <a:lnTo>
                  <a:pt x="139981" y="240904"/>
                </a:lnTo>
                <a:lnTo>
                  <a:pt x="167911" y="196067"/>
                </a:lnTo>
                <a:lnTo>
                  <a:pt x="195833" y="154495"/>
                </a:lnTo>
                <a:lnTo>
                  <a:pt x="223756" y="116725"/>
                </a:lnTo>
                <a:lnTo>
                  <a:pt x="251686" y="83295"/>
                </a:lnTo>
                <a:lnTo>
                  <a:pt x="279629" y="54739"/>
                </a:lnTo>
                <a:lnTo>
                  <a:pt x="335582" y="14400"/>
                </a:lnTo>
                <a:lnTo>
                  <a:pt x="391667" y="0"/>
                </a:lnTo>
                <a:lnTo>
                  <a:pt x="419448" y="3689"/>
                </a:lnTo>
                <a:lnTo>
                  <a:pt x="475123" y="31595"/>
                </a:lnTo>
                <a:lnTo>
                  <a:pt x="530905" y="83295"/>
                </a:lnTo>
                <a:lnTo>
                  <a:pt x="558819" y="116725"/>
                </a:lnTo>
                <a:lnTo>
                  <a:pt x="586739" y="154495"/>
                </a:lnTo>
                <a:lnTo>
                  <a:pt x="614660" y="196067"/>
                </a:lnTo>
                <a:lnTo>
                  <a:pt x="642574" y="240904"/>
                </a:lnTo>
                <a:lnTo>
                  <a:pt x="670475" y="288471"/>
                </a:lnTo>
                <a:lnTo>
                  <a:pt x="698356" y="338230"/>
                </a:lnTo>
                <a:lnTo>
                  <a:pt x="726210" y="389646"/>
                </a:lnTo>
                <a:lnTo>
                  <a:pt x="754031" y="442181"/>
                </a:lnTo>
                <a:lnTo>
                  <a:pt x="781811" y="495299"/>
                </a:lnTo>
              </a:path>
            </a:pathLst>
          </a:custGeom>
          <a:ln w="28574">
            <a:solidFill>
              <a:srgbClr val="0065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662815" y="4338318"/>
            <a:ext cx="1234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A50020"/>
                </a:solidFill>
                <a:latin typeface="Arial"/>
                <a:cs typeface="Arial"/>
              </a:rPr>
              <a:t>Narrow</a:t>
            </a:r>
            <a:r>
              <a:rPr sz="1800" b="1" spc="-15" dirty="0">
                <a:solidFill>
                  <a:srgbClr val="A5002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A50020"/>
                </a:solidFill>
                <a:latin typeface="Arial"/>
                <a:cs typeface="Arial"/>
              </a:rPr>
              <a:t>Slit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57612" y="6165593"/>
            <a:ext cx="1587500" cy="850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Transverse  disturbance 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(up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18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down)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874398" y="5149596"/>
            <a:ext cx="85725" cy="990600"/>
          </a:xfrm>
          <a:custGeom>
            <a:avLst/>
            <a:gdLst/>
            <a:ahLst/>
            <a:cxnLst/>
            <a:rect l="l" t="t" r="r" b="b"/>
            <a:pathLst>
              <a:path w="85725" h="9906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990600">
                <a:moveTo>
                  <a:pt x="85344" y="905256"/>
                </a:moveTo>
                <a:lnTo>
                  <a:pt x="0" y="905256"/>
                </a:lnTo>
                <a:lnTo>
                  <a:pt x="28956" y="963168"/>
                </a:lnTo>
                <a:lnTo>
                  <a:pt x="28956" y="918972"/>
                </a:lnTo>
                <a:lnTo>
                  <a:pt x="56388" y="918972"/>
                </a:lnTo>
                <a:lnTo>
                  <a:pt x="56388" y="963168"/>
                </a:lnTo>
                <a:lnTo>
                  <a:pt x="85344" y="905256"/>
                </a:lnTo>
                <a:close/>
              </a:path>
              <a:path w="85725" h="9906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990600">
                <a:moveTo>
                  <a:pt x="56388" y="9052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905256"/>
                </a:lnTo>
                <a:lnTo>
                  <a:pt x="56388" y="905256"/>
                </a:lnTo>
                <a:close/>
              </a:path>
              <a:path w="85725" h="990600">
                <a:moveTo>
                  <a:pt x="56388" y="963168"/>
                </a:moveTo>
                <a:lnTo>
                  <a:pt x="56388" y="918972"/>
                </a:lnTo>
                <a:lnTo>
                  <a:pt x="28956" y="918972"/>
                </a:lnTo>
                <a:lnTo>
                  <a:pt x="28956" y="963168"/>
                </a:lnTo>
                <a:lnTo>
                  <a:pt x="42672" y="990600"/>
                </a:lnTo>
                <a:lnTo>
                  <a:pt x="56388" y="96316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17069" y="5073395"/>
            <a:ext cx="780415" cy="533400"/>
          </a:xfrm>
          <a:custGeom>
            <a:avLst/>
            <a:gdLst/>
            <a:ahLst/>
            <a:cxnLst/>
            <a:rect l="l" t="t" r="r" b="b"/>
            <a:pathLst>
              <a:path w="780414" h="533400">
                <a:moveTo>
                  <a:pt x="0" y="533399"/>
                </a:moveTo>
                <a:lnTo>
                  <a:pt x="27780" y="476347"/>
                </a:lnTo>
                <a:lnTo>
                  <a:pt x="55601" y="419877"/>
                </a:lnTo>
                <a:lnTo>
                  <a:pt x="83455" y="364574"/>
                </a:lnTo>
                <a:lnTo>
                  <a:pt x="111336" y="311020"/>
                </a:lnTo>
                <a:lnTo>
                  <a:pt x="139237" y="259799"/>
                </a:lnTo>
                <a:lnTo>
                  <a:pt x="167151" y="211493"/>
                </a:lnTo>
                <a:lnTo>
                  <a:pt x="195071" y="166687"/>
                </a:lnTo>
                <a:lnTo>
                  <a:pt x="222992" y="125963"/>
                </a:lnTo>
                <a:lnTo>
                  <a:pt x="250906" y="89904"/>
                </a:lnTo>
                <a:lnTo>
                  <a:pt x="278807" y="59093"/>
                </a:lnTo>
                <a:lnTo>
                  <a:pt x="334542" y="15551"/>
                </a:lnTo>
                <a:lnTo>
                  <a:pt x="390143" y="0"/>
                </a:lnTo>
                <a:lnTo>
                  <a:pt x="418206" y="3984"/>
                </a:lnTo>
                <a:lnTo>
                  <a:pt x="474204" y="34115"/>
                </a:lnTo>
                <a:lnTo>
                  <a:pt x="530055" y="89904"/>
                </a:lnTo>
                <a:lnTo>
                  <a:pt x="557935" y="125963"/>
                </a:lnTo>
                <a:lnTo>
                  <a:pt x="585787" y="166687"/>
                </a:lnTo>
                <a:lnTo>
                  <a:pt x="613616" y="211493"/>
                </a:lnTo>
                <a:lnTo>
                  <a:pt x="641425" y="259799"/>
                </a:lnTo>
                <a:lnTo>
                  <a:pt x="669218" y="311020"/>
                </a:lnTo>
                <a:lnTo>
                  <a:pt x="696997" y="364574"/>
                </a:lnTo>
                <a:lnTo>
                  <a:pt x="724766" y="419877"/>
                </a:lnTo>
                <a:lnTo>
                  <a:pt x="752528" y="476347"/>
                </a:lnTo>
                <a:lnTo>
                  <a:pt x="780287" y="5333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97358" y="5606795"/>
            <a:ext cx="782320" cy="533400"/>
          </a:xfrm>
          <a:custGeom>
            <a:avLst/>
            <a:gdLst/>
            <a:ahLst/>
            <a:cxnLst/>
            <a:rect l="l" t="t" r="r" b="b"/>
            <a:pathLst>
              <a:path w="782320" h="533400">
                <a:moveTo>
                  <a:pt x="0" y="0"/>
                </a:moveTo>
                <a:lnTo>
                  <a:pt x="28062" y="57052"/>
                </a:lnTo>
                <a:lnTo>
                  <a:pt x="56085" y="113522"/>
                </a:lnTo>
                <a:lnTo>
                  <a:pt x="84075" y="168825"/>
                </a:lnTo>
                <a:lnTo>
                  <a:pt x="112038" y="222379"/>
                </a:lnTo>
                <a:lnTo>
                  <a:pt x="139981" y="273600"/>
                </a:lnTo>
                <a:lnTo>
                  <a:pt x="167911" y="321906"/>
                </a:lnTo>
                <a:lnTo>
                  <a:pt x="195833" y="366712"/>
                </a:lnTo>
                <a:lnTo>
                  <a:pt x="223756" y="407436"/>
                </a:lnTo>
                <a:lnTo>
                  <a:pt x="251686" y="443495"/>
                </a:lnTo>
                <a:lnTo>
                  <a:pt x="279629" y="474306"/>
                </a:lnTo>
                <a:lnTo>
                  <a:pt x="335582" y="517848"/>
                </a:lnTo>
                <a:lnTo>
                  <a:pt x="391667" y="533399"/>
                </a:lnTo>
                <a:lnTo>
                  <a:pt x="419448" y="529415"/>
                </a:lnTo>
                <a:lnTo>
                  <a:pt x="475123" y="499284"/>
                </a:lnTo>
                <a:lnTo>
                  <a:pt x="530905" y="443495"/>
                </a:lnTo>
                <a:lnTo>
                  <a:pt x="558819" y="407436"/>
                </a:lnTo>
                <a:lnTo>
                  <a:pt x="586739" y="366712"/>
                </a:lnTo>
                <a:lnTo>
                  <a:pt x="614660" y="321906"/>
                </a:lnTo>
                <a:lnTo>
                  <a:pt x="642574" y="273600"/>
                </a:lnTo>
                <a:lnTo>
                  <a:pt x="670475" y="222379"/>
                </a:lnTo>
                <a:lnTo>
                  <a:pt x="698356" y="168825"/>
                </a:lnTo>
                <a:lnTo>
                  <a:pt x="726210" y="113522"/>
                </a:lnTo>
                <a:lnTo>
                  <a:pt x="754031" y="57052"/>
                </a:lnTo>
                <a:lnTo>
                  <a:pt x="781811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79170" y="5073395"/>
            <a:ext cx="780415" cy="533400"/>
          </a:xfrm>
          <a:custGeom>
            <a:avLst/>
            <a:gdLst/>
            <a:ahLst/>
            <a:cxnLst/>
            <a:rect l="l" t="t" r="r" b="b"/>
            <a:pathLst>
              <a:path w="780414" h="533400">
                <a:moveTo>
                  <a:pt x="0" y="533399"/>
                </a:moveTo>
                <a:lnTo>
                  <a:pt x="27780" y="476347"/>
                </a:lnTo>
                <a:lnTo>
                  <a:pt x="55601" y="419877"/>
                </a:lnTo>
                <a:lnTo>
                  <a:pt x="83455" y="364574"/>
                </a:lnTo>
                <a:lnTo>
                  <a:pt x="111336" y="311020"/>
                </a:lnTo>
                <a:lnTo>
                  <a:pt x="139237" y="259799"/>
                </a:lnTo>
                <a:lnTo>
                  <a:pt x="167151" y="211493"/>
                </a:lnTo>
                <a:lnTo>
                  <a:pt x="195071" y="166687"/>
                </a:lnTo>
                <a:lnTo>
                  <a:pt x="222992" y="125963"/>
                </a:lnTo>
                <a:lnTo>
                  <a:pt x="250906" y="89904"/>
                </a:lnTo>
                <a:lnTo>
                  <a:pt x="278807" y="59093"/>
                </a:lnTo>
                <a:lnTo>
                  <a:pt x="334542" y="15551"/>
                </a:lnTo>
                <a:lnTo>
                  <a:pt x="390143" y="0"/>
                </a:lnTo>
                <a:lnTo>
                  <a:pt x="418206" y="3984"/>
                </a:lnTo>
                <a:lnTo>
                  <a:pt x="474204" y="34115"/>
                </a:lnTo>
                <a:lnTo>
                  <a:pt x="530055" y="89904"/>
                </a:lnTo>
                <a:lnTo>
                  <a:pt x="557935" y="125963"/>
                </a:lnTo>
                <a:lnTo>
                  <a:pt x="585787" y="166687"/>
                </a:lnTo>
                <a:lnTo>
                  <a:pt x="613616" y="211493"/>
                </a:lnTo>
                <a:lnTo>
                  <a:pt x="641425" y="259799"/>
                </a:lnTo>
                <a:lnTo>
                  <a:pt x="669218" y="311020"/>
                </a:lnTo>
                <a:lnTo>
                  <a:pt x="696997" y="364574"/>
                </a:lnTo>
                <a:lnTo>
                  <a:pt x="724766" y="419877"/>
                </a:lnTo>
                <a:lnTo>
                  <a:pt x="752528" y="476347"/>
                </a:lnTo>
                <a:lnTo>
                  <a:pt x="780287" y="5333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59457" y="5606795"/>
            <a:ext cx="782320" cy="533400"/>
          </a:xfrm>
          <a:custGeom>
            <a:avLst/>
            <a:gdLst/>
            <a:ahLst/>
            <a:cxnLst/>
            <a:rect l="l" t="t" r="r" b="b"/>
            <a:pathLst>
              <a:path w="782320" h="533400">
                <a:moveTo>
                  <a:pt x="0" y="0"/>
                </a:moveTo>
                <a:lnTo>
                  <a:pt x="28062" y="57052"/>
                </a:lnTo>
                <a:lnTo>
                  <a:pt x="56085" y="113522"/>
                </a:lnTo>
                <a:lnTo>
                  <a:pt x="84075" y="168825"/>
                </a:lnTo>
                <a:lnTo>
                  <a:pt x="112038" y="222379"/>
                </a:lnTo>
                <a:lnTo>
                  <a:pt x="139981" y="273600"/>
                </a:lnTo>
                <a:lnTo>
                  <a:pt x="167911" y="321906"/>
                </a:lnTo>
                <a:lnTo>
                  <a:pt x="195833" y="366712"/>
                </a:lnTo>
                <a:lnTo>
                  <a:pt x="223756" y="407436"/>
                </a:lnTo>
                <a:lnTo>
                  <a:pt x="251686" y="443495"/>
                </a:lnTo>
                <a:lnTo>
                  <a:pt x="279629" y="474306"/>
                </a:lnTo>
                <a:lnTo>
                  <a:pt x="335582" y="517848"/>
                </a:lnTo>
                <a:lnTo>
                  <a:pt x="391667" y="533399"/>
                </a:lnTo>
                <a:lnTo>
                  <a:pt x="419448" y="529415"/>
                </a:lnTo>
                <a:lnTo>
                  <a:pt x="475123" y="499284"/>
                </a:lnTo>
                <a:lnTo>
                  <a:pt x="530905" y="443495"/>
                </a:lnTo>
                <a:lnTo>
                  <a:pt x="558819" y="407436"/>
                </a:lnTo>
                <a:lnTo>
                  <a:pt x="586739" y="366712"/>
                </a:lnTo>
                <a:lnTo>
                  <a:pt x="614660" y="321906"/>
                </a:lnTo>
                <a:lnTo>
                  <a:pt x="642574" y="273600"/>
                </a:lnTo>
                <a:lnTo>
                  <a:pt x="670475" y="222379"/>
                </a:lnTo>
                <a:lnTo>
                  <a:pt x="698356" y="168825"/>
                </a:lnTo>
                <a:lnTo>
                  <a:pt x="726210" y="113522"/>
                </a:lnTo>
                <a:lnTo>
                  <a:pt x="754031" y="57052"/>
                </a:lnTo>
                <a:lnTo>
                  <a:pt x="781811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662815" y="6548117"/>
            <a:ext cx="1234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A50020"/>
                </a:solidFill>
                <a:latin typeface="Arial"/>
                <a:cs typeface="Arial"/>
              </a:rPr>
              <a:t>Narrow</a:t>
            </a:r>
            <a:r>
              <a:rPr sz="1800" b="1" spc="-15" dirty="0">
                <a:solidFill>
                  <a:srgbClr val="A5002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A50020"/>
                </a:solidFill>
                <a:latin typeface="Arial"/>
                <a:cs typeface="Arial"/>
              </a:rPr>
              <a:t>Slit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165470" y="729996"/>
            <a:ext cx="1524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165469" y="729995"/>
            <a:ext cx="0" cy="1600200"/>
          </a:xfrm>
          <a:custGeom>
            <a:avLst/>
            <a:gdLst/>
            <a:ahLst/>
            <a:cxnLst/>
            <a:rect l="l" t="t" r="r" b="b"/>
            <a:pathLst>
              <a:path h="1600200">
                <a:moveTo>
                  <a:pt x="0" y="0"/>
                </a:moveTo>
                <a:lnTo>
                  <a:pt x="0" y="1600199"/>
                </a:lnTo>
              </a:path>
            </a:pathLst>
          </a:custGeom>
          <a:ln w="38099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60270" y="729996"/>
            <a:ext cx="762000" cy="1828800"/>
          </a:xfrm>
          <a:custGeom>
            <a:avLst/>
            <a:gdLst/>
            <a:ahLst/>
            <a:cxnLst/>
            <a:rect l="l" t="t" r="r" b="b"/>
            <a:pathLst>
              <a:path w="762000" h="1828800">
                <a:moveTo>
                  <a:pt x="762000" y="1828800"/>
                </a:moveTo>
                <a:lnTo>
                  <a:pt x="762000" y="457200"/>
                </a:lnTo>
                <a:lnTo>
                  <a:pt x="0" y="0"/>
                </a:lnTo>
                <a:lnTo>
                  <a:pt x="0" y="1371600"/>
                </a:lnTo>
                <a:lnTo>
                  <a:pt x="762000" y="1828800"/>
                </a:lnTo>
                <a:close/>
              </a:path>
            </a:pathLst>
          </a:custGeom>
          <a:solidFill>
            <a:srgbClr val="FF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60269" y="729995"/>
            <a:ext cx="762000" cy="1828800"/>
          </a:xfrm>
          <a:custGeom>
            <a:avLst/>
            <a:gdLst/>
            <a:ahLst/>
            <a:cxnLst/>
            <a:rect l="l" t="t" r="r" b="b"/>
            <a:pathLst>
              <a:path w="762000" h="1828800">
                <a:moveTo>
                  <a:pt x="761999" y="457199"/>
                </a:moveTo>
                <a:lnTo>
                  <a:pt x="0" y="0"/>
                </a:lnTo>
                <a:lnTo>
                  <a:pt x="0" y="1371599"/>
                </a:lnTo>
                <a:lnTo>
                  <a:pt x="761999" y="1828799"/>
                </a:lnTo>
                <a:lnTo>
                  <a:pt x="761999" y="457199"/>
                </a:lnTo>
                <a:close/>
              </a:path>
            </a:pathLst>
          </a:custGeom>
          <a:ln w="19049">
            <a:solidFill>
              <a:srgbClr val="CC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65070" y="1034796"/>
            <a:ext cx="76200" cy="1143000"/>
          </a:xfrm>
          <a:custGeom>
            <a:avLst/>
            <a:gdLst/>
            <a:ahLst/>
            <a:cxnLst/>
            <a:rect l="l" t="t" r="r" b="b"/>
            <a:pathLst>
              <a:path w="76200" h="1143000">
                <a:moveTo>
                  <a:pt x="76200" y="1143000"/>
                </a:moveTo>
                <a:lnTo>
                  <a:pt x="76200" y="57912"/>
                </a:lnTo>
                <a:lnTo>
                  <a:pt x="0" y="0"/>
                </a:lnTo>
                <a:lnTo>
                  <a:pt x="0" y="1085088"/>
                </a:lnTo>
                <a:lnTo>
                  <a:pt x="76200" y="1143000"/>
                </a:lnTo>
                <a:close/>
              </a:path>
            </a:pathLst>
          </a:custGeom>
          <a:solidFill>
            <a:srgbClr val="DCF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65069" y="1034795"/>
            <a:ext cx="76200" cy="1143000"/>
          </a:xfrm>
          <a:custGeom>
            <a:avLst/>
            <a:gdLst/>
            <a:ahLst/>
            <a:cxnLst/>
            <a:rect l="l" t="t" r="r" b="b"/>
            <a:pathLst>
              <a:path w="76200" h="1143000">
                <a:moveTo>
                  <a:pt x="76199" y="57911"/>
                </a:moveTo>
                <a:lnTo>
                  <a:pt x="0" y="0"/>
                </a:lnTo>
                <a:lnTo>
                  <a:pt x="0" y="1085087"/>
                </a:lnTo>
                <a:lnTo>
                  <a:pt x="76199" y="1142999"/>
                </a:lnTo>
                <a:lnTo>
                  <a:pt x="76199" y="57911"/>
                </a:lnTo>
                <a:close/>
              </a:path>
            </a:pathLst>
          </a:custGeom>
          <a:ln w="19049">
            <a:solidFill>
              <a:srgbClr val="CC3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501015" y="2204718"/>
            <a:ext cx="1234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A50020"/>
                </a:solidFill>
                <a:latin typeface="Arial"/>
                <a:cs typeface="Arial"/>
              </a:rPr>
              <a:t>Narrow</a:t>
            </a:r>
            <a:r>
              <a:rPr sz="1800" b="1" spc="-15" dirty="0">
                <a:solidFill>
                  <a:srgbClr val="A5002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A50020"/>
                </a:solidFill>
                <a:latin typeface="Arial"/>
                <a:cs typeface="Arial"/>
              </a:rPr>
              <a:t>Slit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917069" y="1568195"/>
            <a:ext cx="3124200" cy="0"/>
          </a:xfrm>
          <a:custGeom>
            <a:avLst/>
            <a:gdLst/>
            <a:ahLst/>
            <a:cxnLst/>
            <a:rect l="l" t="t" r="r" b="b"/>
            <a:pathLst>
              <a:path w="3124200">
                <a:moveTo>
                  <a:pt x="0" y="0"/>
                </a:moveTo>
                <a:lnTo>
                  <a:pt x="31241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165470" y="2634996"/>
            <a:ext cx="152400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165469" y="2634995"/>
            <a:ext cx="0" cy="1600200"/>
          </a:xfrm>
          <a:custGeom>
            <a:avLst/>
            <a:gdLst/>
            <a:ahLst/>
            <a:cxnLst/>
            <a:rect l="l" t="t" r="r" b="b"/>
            <a:pathLst>
              <a:path h="1600200">
                <a:moveTo>
                  <a:pt x="0" y="0"/>
                </a:moveTo>
                <a:lnTo>
                  <a:pt x="0" y="1600199"/>
                </a:lnTo>
              </a:path>
            </a:pathLst>
          </a:custGeom>
          <a:ln w="38099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165470" y="4844796"/>
            <a:ext cx="152400" cy="160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65469" y="4844795"/>
            <a:ext cx="0" cy="1600200"/>
          </a:xfrm>
          <a:custGeom>
            <a:avLst/>
            <a:gdLst/>
            <a:ahLst/>
            <a:cxnLst/>
            <a:rect l="l" t="t" r="r" b="b"/>
            <a:pathLst>
              <a:path h="1600200">
                <a:moveTo>
                  <a:pt x="0" y="0"/>
                </a:moveTo>
                <a:lnTo>
                  <a:pt x="0" y="1600199"/>
                </a:lnTo>
              </a:path>
            </a:pathLst>
          </a:custGeom>
          <a:ln w="38099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17069" y="5073395"/>
            <a:ext cx="780415" cy="533400"/>
          </a:xfrm>
          <a:custGeom>
            <a:avLst/>
            <a:gdLst/>
            <a:ahLst/>
            <a:cxnLst/>
            <a:rect l="l" t="t" r="r" b="b"/>
            <a:pathLst>
              <a:path w="780414" h="533400">
                <a:moveTo>
                  <a:pt x="0" y="533399"/>
                </a:moveTo>
                <a:lnTo>
                  <a:pt x="27780" y="476347"/>
                </a:lnTo>
                <a:lnTo>
                  <a:pt x="55601" y="419877"/>
                </a:lnTo>
                <a:lnTo>
                  <a:pt x="83455" y="364574"/>
                </a:lnTo>
                <a:lnTo>
                  <a:pt x="111336" y="311020"/>
                </a:lnTo>
                <a:lnTo>
                  <a:pt x="139237" y="259799"/>
                </a:lnTo>
                <a:lnTo>
                  <a:pt x="167151" y="211493"/>
                </a:lnTo>
                <a:lnTo>
                  <a:pt x="195071" y="166687"/>
                </a:lnTo>
                <a:lnTo>
                  <a:pt x="222992" y="125963"/>
                </a:lnTo>
                <a:lnTo>
                  <a:pt x="250906" y="89904"/>
                </a:lnTo>
                <a:lnTo>
                  <a:pt x="278807" y="59093"/>
                </a:lnTo>
                <a:lnTo>
                  <a:pt x="334542" y="15551"/>
                </a:lnTo>
                <a:lnTo>
                  <a:pt x="390143" y="0"/>
                </a:lnTo>
                <a:lnTo>
                  <a:pt x="418206" y="3984"/>
                </a:lnTo>
                <a:lnTo>
                  <a:pt x="474204" y="34115"/>
                </a:lnTo>
                <a:lnTo>
                  <a:pt x="530055" y="89904"/>
                </a:lnTo>
                <a:lnTo>
                  <a:pt x="557935" y="125963"/>
                </a:lnTo>
                <a:lnTo>
                  <a:pt x="585787" y="166687"/>
                </a:lnTo>
                <a:lnTo>
                  <a:pt x="613616" y="211493"/>
                </a:lnTo>
                <a:lnTo>
                  <a:pt x="641425" y="259799"/>
                </a:lnTo>
                <a:lnTo>
                  <a:pt x="669218" y="311020"/>
                </a:lnTo>
                <a:lnTo>
                  <a:pt x="696997" y="364574"/>
                </a:lnTo>
                <a:lnTo>
                  <a:pt x="724766" y="419877"/>
                </a:lnTo>
                <a:lnTo>
                  <a:pt x="752528" y="476347"/>
                </a:lnTo>
                <a:lnTo>
                  <a:pt x="780287" y="5333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97358" y="5606795"/>
            <a:ext cx="782320" cy="533400"/>
          </a:xfrm>
          <a:custGeom>
            <a:avLst/>
            <a:gdLst/>
            <a:ahLst/>
            <a:cxnLst/>
            <a:rect l="l" t="t" r="r" b="b"/>
            <a:pathLst>
              <a:path w="782320" h="533400">
                <a:moveTo>
                  <a:pt x="0" y="0"/>
                </a:moveTo>
                <a:lnTo>
                  <a:pt x="28062" y="57052"/>
                </a:lnTo>
                <a:lnTo>
                  <a:pt x="56085" y="113522"/>
                </a:lnTo>
                <a:lnTo>
                  <a:pt x="84075" y="168825"/>
                </a:lnTo>
                <a:lnTo>
                  <a:pt x="112038" y="222379"/>
                </a:lnTo>
                <a:lnTo>
                  <a:pt x="139981" y="273600"/>
                </a:lnTo>
                <a:lnTo>
                  <a:pt x="167911" y="321906"/>
                </a:lnTo>
                <a:lnTo>
                  <a:pt x="195833" y="366712"/>
                </a:lnTo>
                <a:lnTo>
                  <a:pt x="223756" y="407436"/>
                </a:lnTo>
                <a:lnTo>
                  <a:pt x="251686" y="443495"/>
                </a:lnTo>
                <a:lnTo>
                  <a:pt x="279629" y="474306"/>
                </a:lnTo>
                <a:lnTo>
                  <a:pt x="335582" y="517848"/>
                </a:lnTo>
                <a:lnTo>
                  <a:pt x="391667" y="533399"/>
                </a:lnTo>
                <a:lnTo>
                  <a:pt x="419448" y="529415"/>
                </a:lnTo>
                <a:lnTo>
                  <a:pt x="475123" y="499284"/>
                </a:lnTo>
                <a:lnTo>
                  <a:pt x="530905" y="443495"/>
                </a:lnTo>
                <a:lnTo>
                  <a:pt x="558819" y="407436"/>
                </a:lnTo>
                <a:lnTo>
                  <a:pt x="586739" y="366712"/>
                </a:lnTo>
                <a:lnTo>
                  <a:pt x="614660" y="321906"/>
                </a:lnTo>
                <a:lnTo>
                  <a:pt x="642574" y="273600"/>
                </a:lnTo>
                <a:lnTo>
                  <a:pt x="670475" y="222379"/>
                </a:lnTo>
                <a:lnTo>
                  <a:pt x="698356" y="168825"/>
                </a:lnTo>
                <a:lnTo>
                  <a:pt x="726210" y="113522"/>
                </a:lnTo>
                <a:lnTo>
                  <a:pt x="754031" y="57052"/>
                </a:lnTo>
                <a:lnTo>
                  <a:pt x="781811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479170" y="5073395"/>
            <a:ext cx="780415" cy="533400"/>
          </a:xfrm>
          <a:custGeom>
            <a:avLst/>
            <a:gdLst/>
            <a:ahLst/>
            <a:cxnLst/>
            <a:rect l="l" t="t" r="r" b="b"/>
            <a:pathLst>
              <a:path w="780414" h="533400">
                <a:moveTo>
                  <a:pt x="0" y="533399"/>
                </a:moveTo>
                <a:lnTo>
                  <a:pt x="27780" y="476347"/>
                </a:lnTo>
                <a:lnTo>
                  <a:pt x="55601" y="419877"/>
                </a:lnTo>
                <a:lnTo>
                  <a:pt x="83455" y="364574"/>
                </a:lnTo>
                <a:lnTo>
                  <a:pt x="111336" y="311020"/>
                </a:lnTo>
                <a:lnTo>
                  <a:pt x="139237" y="259799"/>
                </a:lnTo>
                <a:lnTo>
                  <a:pt x="167151" y="211493"/>
                </a:lnTo>
                <a:lnTo>
                  <a:pt x="195071" y="166687"/>
                </a:lnTo>
                <a:lnTo>
                  <a:pt x="222992" y="125963"/>
                </a:lnTo>
                <a:lnTo>
                  <a:pt x="250906" y="89904"/>
                </a:lnTo>
                <a:lnTo>
                  <a:pt x="278807" y="59093"/>
                </a:lnTo>
                <a:lnTo>
                  <a:pt x="334542" y="15551"/>
                </a:lnTo>
                <a:lnTo>
                  <a:pt x="390143" y="0"/>
                </a:lnTo>
                <a:lnTo>
                  <a:pt x="418206" y="3984"/>
                </a:lnTo>
                <a:lnTo>
                  <a:pt x="474204" y="34115"/>
                </a:lnTo>
                <a:lnTo>
                  <a:pt x="530055" y="89904"/>
                </a:lnTo>
                <a:lnTo>
                  <a:pt x="557935" y="125963"/>
                </a:lnTo>
                <a:lnTo>
                  <a:pt x="585787" y="166687"/>
                </a:lnTo>
                <a:lnTo>
                  <a:pt x="613616" y="211493"/>
                </a:lnTo>
                <a:lnTo>
                  <a:pt x="641425" y="259799"/>
                </a:lnTo>
                <a:lnTo>
                  <a:pt x="669218" y="311020"/>
                </a:lnTo>
                <a:lnTo>
                  <a:pt x="696997" y="364574"/>
                </a:lnTo>
                <a:lnTo>
                  <a:pt x="724766" y="419877"/>
                </a:lnTo>
                <a:lnTo>
                  <a:pt x="752528" y="476347"/>
                </a:lnTo>
                <a:lnTo>
                  <a:pt x="780287" y="5333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59457" y="5606795"/>
            <a:ext cx="782320" cy="533400"/>
          </a:xfrm>
          <a:custGeom>
            <a:avLst/>
            <a:gdLst/>
            <a:ahLst/>
            <a:cxnLst/>
            <a:rect l="l" t="t" r="r" b="b"/>
            <a:pathLst>
              <a:path w="782320" h="533400">
                <a:moveTo>
                  <a:pt x="0" y="0"/>
                </a:moveTo>
                <a:lnTo>
                  <a:pt x="28062" y="57052"/>
                </a:lnTo>
                <a:lnTo>
                  <a:pt x="56085" y="113522"/>
                </a:lnTo>
                <a:lnTo>
                  <a:pt x="84075" y="168825"/>
                </a:lnTo>
                <a:lnTo>
                  <a:pt x="112038" y="222379"/>
                </a:lnTo>
                <a:lnTo>
                  <a:pt x="139981" y="273600"/>
                </a:lnTo>
                <a:lnTo>
                  <a:pt x="167911" y="321906"/>
                </a:lnTo>
                <a:lnTo>
                  <a:pt x="195833" y="366712"/>
                </a:lnTo>
                <a:lnTo>
                  <a:pt x="223756" y="407436"/>
                </a:lnTo>
                <a:lnTo>
                  <a:pt x="251686" y="443495"/>
                </a:lnTo>
                <a:lnTo>
                  <a:pt x="279629" y="474306"/>
                </a:lnTo>
                <a:lnTo>
                  <a:pt x="335582" y="517848"/>
                </a:lnTo>
                <a:lnTo>
                  <a:pt x="391667" y="533399"/>
                </a:lnTo>
                <a:lnTo>
                  <a:pt x="419448" y="529415"/>
                </a:lnTo>
                <a:lnTo>
                  <a:pt x="475123" y="499284"/>
                </a:lnTo>
                <a:lnTo>
                  <a:pt x="530905" y="443495"/>
                </a:lnTo>
                <a:lnTo>
                  <a:pt x="558819" y="407436"/>
                </a:lnTo>
                <a:lnTo>
                  <a:pt x="586739" y="366712"/>
                </a:lnTo>
                <a:lnTo>
                  <a:pt x="614660" y="321906"/>
                </a:lnTo>
                <a:lnTo>
                  <a:pt x="642574" y="273600"/>
                </a:lnTo>
                <a:lnTo>
                  <a:pt x="670475" y="222379"/>
                </a:lnTo>
                <a:lnTo>
                  <a:pt x="698356" y="168825"/>
                </a:lnTo>
                <a:lnTo>
                  <a:pt x="726210" y="113522"/>
                </a:lnTo>
                <a:lnTo>
                  <a:pt x="754031" y="57052"/>
                </a:lnTo>
                <a:lnTo>
                  <a:pt x="781811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041269" y="5606795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04950" y="5042915"/>
            <a:ext cx="2162810" cy="1228725"/>
          </a:xfrm>
          <a:custGeom>
            <a:avLst/>
            <a:gdLst/>
            <a:ahLst/>
            <a:cxnLst/>
            <a:rect l="l" t="t" r="r" b="b"/>
            <a:pathLst>
              <a:path w="2162810" h="1228725">
                <a:moveTo>
                  <a:pt x="0" y="1228343"/>
                </a:moveTo>
                <a:lnTo>
                  <a:pt x="2162555" y="0"/>
                </a:lnTo>
              </a:path>
            </a:pathLst>
          </a:custGeom>
          <a:ln w="19049">
            <a:solidFill>
              <a:srgbClr val="CC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034415" y="5252717"/>
            <a:ext cx="370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90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°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727069" y="5301995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0"/>
                </a:moveTo>
                <a:lnTo>
                  <a:pt x="152399" y="76199"/>
                </a:lnTo>
                <a:lnTo>
                  <a:pt x="152399" y="304799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17069" y="5606795"/>
            <a:ext cx="3124200" cy="0"/>
          </a:xfrm>
          <a:custGeom>
            <a:avLst/>
            <a:gdLst/>
            <a:ahLst/>
            <a:cxnLst/>
            <a:rect l="l" t="t" r="r" b="b"/>
            <a:pathLst>
              <a:path w="3124200">
                <a:moveTo>
                  <a:pt x="0" y="0"/>
                </a:moveTo>
                <a:lnTo>
                  <a:pt x="3124199" y="0"/>
                </a:lnTo>
              </a:path>
            </a:pathLst>
          </a:custGeom>
          <a:ln w="28574">
            <a:solidFill>
              <a:srgbClr val="0065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02870" y="2668524"/>
            <a:ext cx="990600" cy="85725"/>
          </a:xfrm>
          <a:custGeom>
            <a:avLst/>
            <a:gdLst/>
            <a:ahLst/>
            <a:cxnLst/>
            <a:rect l="l" t="t" r="r" b="b"/>
            <a:pathLst>
              <a:path w="990600" h="85725">
                <a:moveTo>
                  <a:pt x="918972" y="56388"/>
                </a:moveTo>
                <a:lnTo>
                  <a:pt x="918972" y="28956"/>
                </a:lnTo>
                <a:lnTo>
                  <a:pt x="0" y="28956"/>
                </a:lnTo>
                <a:lnTo>
                  <a:pt x="0" y="56388"/>
                </a:lnTo>
                <a:lnTo>
                  <a:pt x="918972" y="56388"/>
                </a:lnTo>
                <a:close/>
              </a:path>
              <a:path w="990600" h="85725">
                <a:moveTo>
                  <a:pt x="990600" y="42672"/>
                </a:moveTo>
                <a:lnTo>
                  <a:pt x="905256" y="0"/>
                </a:lnTo>
                <a:lnTo>
                  <a:pt x="905256" y="28956"/>
                </a:lnTo>
                <a:lnTo>
                  <a:pt x="918972" y="28956"/>
                </a:lnTo>
                <a:lnTo>
                  <a:pt x="918972" y="78486"/>
                </a:lnTo>
                <a:lnTo>
                  <a:pt x="990600" y="42672"/>
                </a:lnTo>
                <a:close/>
              </a:path>
              <a:path w="990600" h="85725">
                <a:moveTo>
                  <a:pt x="918972" y="78486"/>
                </a:moveTo>
                <a:lnTo>
                  <a:pt x="918972" y="56388"/>
                </a:lnTo>
                <a:lnTo>
                  <a:pt x="905256" y="56388"/>
                </a:lnTo>
                <a:lnTo>
                  <a:pt x="905256" y="85344"/>
                </a:lnTo>
                <a:lnTo>
                  <a:pt x="918972" y="7848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02870" y="4954524"/>
            <a:ext cx="990600" cy="85725"/>
          </a:xfrm>
          <a:custGeom>
            <a:avLst/>
            <a:gdLst/>
            <a:ahLst/>
            <a:cxnLst/>
            <a:rect l="l" t="t" r="r" b="b"/>
            <a:pathLst>
              <a:path w="990600" h="85725">
                <a:moveTo>
                  <a:pt x="918972" y="56388"/>
                </a:moveTo>
                <a:lnTo>
                  <a:pt x="918972" y="28956"/>
                </a:lnTo>
                <a:lnTo>
                  <a:pt x="0" y="28956"/>
                </a:lnTo>
                <a:lnTo>
                  <a:pt x="0" y="56388"/>
                </a:lnTo>
                <a:lnTo>
                  <a:pt x="918972" y="56388"/>
                </a:lnTo>
                <a:close/>
              </a:path>
              <a:path w="990600" h="85725">
                <a:moveTo>
                  <a:pt x="990600" y="42672"/>
                </a:moveTo>
                <a:lnTo>
                  <a:pt x="905256" y="0"/>
                </a:lnTo>
                <a:lnTo>
                  <a:pt x="905256" y="28956"/>
                </a:lnTo>
                <a:lnTo>
                  <a:pt x="918972" y="28956"/>
                </a:lnTo>
                <a:lnTo>
                  <a:pt x="918972" y="78486"/>
                </a:lnTo>
                <a:lnTo>
                  <a:pt x="990600" y="42672"/>
                </a:lnTo>
                <a:close/>
              </a:path>
              <a:path w="990600" h="85725">
                <a:moveTo>
                  <a:pt x="918972" y="78486"/>
                </a:moveTo>
                <a:lnTo>
                  <a:pt x="918972" y="56388"/>
                </a:lnTo>
                <a:lnTo>
                  <a:pt x="905256" y="56388"/>
                </a:lnTo>
                <a:lnTo>
                  <a:pt x="905256" y="85344"/>
                </a:lnTo>
                <a:lnTo>
                  <a:pt x="918972" y="7848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1412" y="374396"/>
            <a:ext cx="386905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77185" algn="l"/>
              </a:tabLst>
            </a:pPr>
            <a:r>
              <a:rPr spc="-10" dirty="0"/>
              <a:t>P</a:t>
            </a:r>
            <a:r>
              <a:rPr spc="-5" dirty="0"/>
              <a:t>ola</a:t>
            </a:r>
            <a:r>
              <a:rPr spc="-10" dirty="0"/>
              <a:t>r</a:t>
            </a:r>
            <a:r>
              <a:rPr spc="-5" dirty="0"/>
              <a:t>isat</a:t>
            </a:r>
            <a:r>
              <a:rPr spc="5" dirty="0"/>
              <a:t>io</a:t>
            </a:r>
            <a:r>
              <a:rPr spc="-5" dirty="0"/>
              <a:t>n</a:t>
            </a:r>
            <a:r>
              <a:rPr dirty="0"/>
              <a:t> </a:t>
            </a:r>
            <a:r>
              <a:rPr spc="-5" dirty="0"/>
              <a:t>of</a:t>
            </a:r>
            <a:r>
              <a:rPr spc="10" dirty="0"/>
              <a:t> </a:t>
            </a:r>
            <a:r>
              <a:rPr spc="-5" dirty="0"/>
              <a:t>L</a:t>
            </a:r>
            <a:r>
              <a:rPr spc="5" dirty="0"/>
              <a:t>i</a:t>
            </a:r>
            <a:r>
              <a:rPr spc="-5" dirty="0"/>
              <a:t>g</a:t>
            </a:r>
            <a:r>
              <a:rPr spc="5" dirty="0"/>
              <a:t>h</a:t>
            </a:r>
            <a:r>
              <a:rPr spc="-5" dirty="0"/>
              <a:t>t</a:t>
            </a:r>
            <a:r>
              <a:rPr dirty="0"/>
              <a:t>	</a:t>
            </a:r>
            <a:r>
              <a:rPr spc="-5" dirty="0"/>
              <a:t>Waves:</a:t>
            </a:r>
          </a:p>
        </p:txBody>
      </p:sp>
      <p:sp>
        <p:nvSpPr>
          <p:cNvPr id="3" name="object 3"/>
          <p:cNvSpPr/>
          <p:nvPr/>
        </p:nvSpPr>
        <p:spPr>
          <a:xfrm>
            <a:off x="2407798" y="1034796"/>
            <a:ext cx="85725" cy="2590800"/>
          </a:xfrm>
          <a:custGeom>
            <a:avLst/>
            <a:gdLst/>
            <a:ahLst/>
            <a:cxnLst/>
            <a:rect l="l" t="t" r="r" b="b"/>
            <a:pathLst>
              <a:path w="85725" h="25908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2590800">
                <a:moveTo>
                  <a:pt x="85344" y="2505456"/>
                </a:moveTo>
                <a:lnTo>
                  <a:pt x="0" y="2505456"/>
                </a:lnTo>
                <a:lnTo>
                  <a:pt x="28956" y="2563368"/>
                </a:lnTo>
                <a:lnTo>
                  <a:pt x="28956" y="2519172"/>
                </a:lnTo>
                <a:lnTo>
                  <a:pt x="56388" y="2519172"/>
                </a:lnTo>
                <a:lnTo>
                  <a:pt x="56388" y="2563368"/>
                </a:lnTo>
                <a:lnTo>
                  <a:pt x="85344" y="2505456"/>
                </a:lnTo>
                <a:close/>
              </a:path>
              <a:path w="85725" h="25908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2590800">
                <a:moveTo>
                  <a:pt x="56388" y="25054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2505456"/>
                </a:lnTo>
                <a:lnTo>
                  <a:pt x="56388" y="2505456"/>
                </a:lnTo>
                <a:close/>
              </a:path>
              <a:path w="85725" h="2590800">
                <a:moveTo>
                  <a:pt x="56388" y="2563368"/>
                </a:moveTo>
                <a:lnTo>
                  <a:pt x="56388" y="2519172"/>
                </a:lnTo>
                <a:lnTo>
                  <a:pt x="28956" y="2519172"/>
                </a:lnTo>
                <a:lnTo>
                  <a:pt x="28956" y="2563368"/>
                </a:lnTo>
                <a:lnTo>
                  <a:pt x="42672" y="2590800"/>
                </a:lnTo>
                <a:lnTo>
                  <a:pt x="56388" y="256336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5073" y="2211324"/>
            <a:ext cx="2590800" cy="85725"/>
          </a:xfrm>
          <a:custGeom>
            <a:avLst/>
            <a:gdLst/>
            <a:ahLst/>
            <a:cxnLst/>
            <a:rect l="l" t="t" r="r" b="b"/>
            <a:pathLst>
              <a:path w="2590800" h="85725">
                <a:moveTo>
                  <a:pt x="85344" y="28956"/>
                </a:moveTo>
                <a:lnTo>
                  <a:pt x="85344" y="0"/>
                </a:lnTo>
                <a:lnTo>
                  <a:pt x="0" y="42672"/>
                </a:lnTo>
                <a:lnTo>
                  <a:pt x="71628" y="78486"/>
                </a:lnTo>
                <a:lnTo>
                  <a:pt x="71628" y="28956"/>
                </a:lnTo>
                <a:lnTo>
                  <a:pt x="85344" y="28956"/>
                </a:lnTo>
                <a:close/>
              </a:path>
              <a:path w="2590800" h="85725">
                <a:moveTo>
                  <a:pt x="2519169" y="56388"/>
                </a:moveTo>
                <a:lnTo>
                  <a:pt x="2519169" y="28956"/>
                </a:lnTo>
                <a:lnTo>
                  <a:pt x="71628" y="28956"/>
                </a:lnTo>
                <a:lnTo>
                  <a:pt x="71628" y="56388"/>
                </a:lnTo>
                <a:lnTo>
                  <a:pt x="2519169" y="56388"/>
                </a:lnTo>
                <a:close/>
              </a:path>
              <a:path w="2590800" h="85725">
                <a:moveTo>
                  <a:pt x="85344" y="85344"/>
                </a:moveTo>
                <a:lnTo>
                  <a:pt x="85344" y="56388"/>
                </a:lnTo>
                <a:lnTo>
                  <a:pt x="71628" y="56388"/>
                </a:lnTo>
                <a:lnTo>
                  <a:pt x="71628" y="78486"/>
                </a:lnTo>
                <a:lnTo>
                  <a:pt x="85344" y="85344"/>
                </a:lnTo>
                <a:close/>
              </a:path>
              <a:path w="2590800" h="85725">
                <a:moveTo>
                  <a:pt x="2590797" y="42672"/>
                </a:moveTo>
                <a:lnTo>
                  <a:pt x="2505453" y="0"/>
                </a:lnTo>
                <a:lnTo>
                  <a:pt x="2505453" y="28956"/>
                </a:lnTo>
                <a:lnTo>
                  <a:pt x="2519169" y="28956"/>
                </a:lnTo>
                <a:lnTo>
                  <a:pt x="2519169" y="78486"/>
                </a:lnTo>
                <a:lnTo>
                  <a:pt x="2590797" y="42672"/>
                </a:lnTo>
                <a:close/>
              </a:path>
              <a:path w="2590800" h="85725">
                <a:moveTo>
                  <a:pt x="2519169" y="78486"/>
                </a:moveTo>
                <a:lnTo>
                  <a:pt x="2519169" y="56388"/>
                </a:lnTo>
                <a:lnTo>
                  <a:pt x="2505453" y="56388"/>
                </a:lnTo>
                <a:lnTo>
                  <a:pt x="2505453" y="85344"/>
                </a:lnTo>
                <a:lnTo>
                  <a:pt x="2519169" y="784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6070" y="1263396"/>
            <a:ext cx="1905000" cy="1905000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50292" y="1833372"/>
                </a:moveTo>
                <a:lnTo>
                  <a:pt x="30480" y="1813560"/>
                </a:lnTo>
                <a:lnTo>
                  <a:pt x="0" y="1905000"/>
                </a:lnTo>
                <a:lnTo>
                  <a:pt x="39624" y="1891792"/>
                </a:lnTo>
                <a:lnTo>
                  <a:pt x="39624" y="1844040"/>
                </a:lnTo>
                <a:lnTo>
                  <a:pt x="50292" y="1833372"/>
                </a:lnTo>
                <a:close/>
              </a:path>
              <a:path w="1905000" h="1905000">
                <a:moveTo>
                  <a:pt x="70866" y="1853946"/>
                </a:moveTo>
                <a:lnTo>
                  <a:pt x="50292" y="1833372"/>
                </a:lnTo>
                <a:lnTo>
                  <a:pt x="39624" y="1844040"/>
                </a:lnTo>
                <a:lnTo>
                  <a:pt x="60960" y="1863852"/>
                </a:lnTo>
                <a:lnTo>
                  <a:pt x="70866" y="1853946"/>
                </a:lnTo>
                <a:close/>
              </a:path>
              <a:path w="1905000" h="1905000">
                <a:moveTo>
                  <a:pt x="91440" y="1874520"/>
                </a:moveTo>
                <a:lnTo>
                  <a:pt x="70866" y="1853946"/>
                </a:lnTo>
                <a:lnTo>
                  <a:pt x="60960" y="1863852"/>
                </a:lnTo>
                <a:lnTo>
                  <a:pt x="39624" y="1844040"/>
                </a:lnTo>
                <a:lnTo>
                  <a:pt x="39624" y="1891792"/>
                </a:lnTo>
                <a:lnTo>
                  <a:pt x="91440" y="1874520"/>
                </a:lnTo>
                <a:close/>
              </a:path>
              <a:path w="1905000" h="1905000">
                <a:moveTo>
                  <a:pt x="1853946" y="70866"/>
                </a:moveTo>
                <a:lnTo>
                  <a:pt x="1833372" y="50292"/>
                </a:lnTo>
                <a:lnTo>
                  <a:pt x="50292" y="1833372"/>
                </a:lnTo>
                <a:lnTo>
                  <a:pt x="70866" y="1853946"/>
                </a:lnTo>
                <a:lnTo>
                  <a:pt x="1853946" y="70866"/>
                </a:lnTo>
                <a:close/>
              </a:path>
              <a:path w="1905000" h="1905000">
                <a:moveTo>
                  <a:pt x="1905000" y="0"/>
                </a:moveTo>
                <a:lnTo>
                  <a:pt x="1813560" y="30480"/>
                </a:lnTo>
                <a:lnTo>
                  <a:pt x="1833372" y="50292"/>
                </a:lnTo>
                <a:lnTo>
                  <a:pt x="1844040" y="39624"/>
                </a:lnTo>
                <a:lnTo>
                  <a:pt x="1863852" y="60960"/>
                </a:lnTo>
                <a:lnTo>
                  <a:pt x="1863852" y="80772"/>
                </a:lnTo>
                <a:lnTo>
                  <a:pt x="1874520" y="91440"/>
                </a:lnTo>
                <a:lnTo>
                  <a:pt x="1905000" y="0"/>
                </a:lnTo>
                <a:close/>
              </a:path>
              <a:path w="1905000" h="1905000">
                <a:moveTo>
                  <a:pt x="1863852" y="60960"/>
                </a:moveTo>
                <a:lnTo>
                  <a:pt x="1844040" y="39624"/>
                </a:lnTo>
                <a:lnTo>
                  <a:pt x="1833372" y="50292"/>
                </a:lnTo>
                <a:lnTo>
                  <a:pt x="1853946" y="70866"/>
                </a:lnTo>
                <a:lnTo>
                  <a:pt x="1863852" y="60960"/>
                </a:lnTo>
                <a:close/>
              </a:path>
              <a:path w="1905000" h="1905000">
                <a:moveTo>
                  <a:pt x="1863852" y="80772"/>
                </a:moveTo>
                <a:lnTo>
                  <a:pt x="1863852" y="60960"/>
                </a:lnTo>
                <a:lnTo>
                  <a:pt x="1853946" y="70866"/>
                </a:lnTo>
                <a:lnTo>
                  <a:pt x="1863852" y="807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36070" y="1339596"/>
            <a:ext cx="1905000" cy="1905000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91440" y="30480"/>
                </a:moveTo>
                <a:lnTo>
                  <a:pt x="0" y="0"/>
                </a:lnTo>
                <a:lnTo>
                  <a:pt x="30480" y="91440"/>
                </a:lnTo>
                <a:lnTo>
                  <a:pt x="39624" y="82296"/>
                </a:lnTo>
                <a:lnTo>
                  <a:pt x="39624" y="60960"/>
                </a:lnTo>
                <a:lnTo>
                  <a:pt x="60960" y="39624"/>
                </a:lnTo>
                <a:lnTo>
                  <a:pt x="71623" y="50296"/>
                </a:lnTo>
                <a:lnTo>
                  <a:pt x="91440" y="30480"/>
                </a:lnTo>
                <a:close/>
              </a:path>
              <a:path w="1905000" h="1905000">
                <a:moveTo>
                  <a:pt x="71623" y="50296"/>
                </a:moveTo>
                <a:lnTo>
                  <a:pt x="60960" y="39624"/>
                </a:lnTo>
                <a:lnTo>
                  <a:pt x="39624" y="60960"/>
                </a:lnTo>
                <a:lnTo>
                  <a:pt x="50296" y="71623"/>
                </a:lnTo>
                <a:lnTo>
                  <a:pt x="71623" y="50296"/>
                </a:lnTo>
                <a:close/>
              </a:path>
              <a:path w="1905000" h="1905000">
                <a:moveTo>
                  <a:pt x="50296" y="71623"/>
                </a:moveTo>
                <a:lnTo>
                  <a:pt x="39624" y="60960"/>
                </a:lnTo>
                <a:lnTo>
                  <a:pt x="39624" y="82296"/>
                </a:lnTo>
                <a:lnTo>
                  <a:pt x="50296" y="71623"/>
                </a:lnTo>
                <a:close/>
              </a:path>
              <a:path w="1905000" h="1905000">
                <a:moveTo>
                  <a:pt x="1853950" y="1834129"/>
                </a:moveTo>
                <a:lnTo>
                  <a:pt x="71623" y="50296"/>
                </a:lnTo>
                <a:lnTo>
                  <a:pt x="50296" y="71623"/>
                </a:lnTo>
                <a:lnTo>
                  <a:pt x="1834129" y="1853950"/>
                </a:lnTo>
                <a:lnTo>
                  <a:pt x="1853950" y="1834129"/>
                </a:lnTo>
                <a:close/>
              </a:path>
              <a:path w="1905000" h="1905000">
                <a:moveTo>
                  <a:pt x="1863852" y="1891284"/>
                </a:moveTo>
                <a:lnTo>
                  <a:pt x="1863852" y="1844040"/>
                </a:lnTo>
                <a:lnTo>
                  <a:pt x="1844040" y="1863852"/>
                </a:lnTo>
                <a:lnTo>
                  <a:pt x="1834129" y="1853950"/>
                </a:lnTo>
                <a:lnTo>
                  <a:pt x="1813560" y="1874520"/>
                </a:lnTo>
                <a:lnTo>
                  <a:pt x="1863852" y="1891284"/>
                </a:lnTo>
                <a:close/>
              </a:path>
              <a:path w="1905000" h="1905000">
                <a:moveTo>
                  <a:pt x="1863852" y="1844040"/>
                </a:moveTo>
                <a:lnTo>
                  <a:pt x="1853950" y="1834129"/>
                </a:lnTo>
                <a:lnTo>
                  <a:pt x="1834129" y="1853950"/>
                </a:lnTo>
                <a:lnTo>
                  <a:pt x="1844040" y="1863852"/>
                </a:lnTo>
                <a:lnTo>
                  <a:pt x="1863852" y="1844040"/>
                </a:lnTo>
                <a:close/>
              </a:path>
              <a:path w="1905000" h="1905000">
                <a:moveTo>
                  <a:pt x="1905000" y="1905000"/>
                </a:moveTo>
                <a:lnTo>
                  <a:pt x="1874520" y="1813560"/>
                </a:lnTo>
                <a:lnTo>
                  <a:pt x="1853950" y="1834129"/>
                </a:lnTo>
                <a:lnTo>
                  <a:pt x="1863852" y="1844040"/>
                </a:lnTo>
                <a:lnTo>
                  <a:pt x="1863852" y="1891284"/>
                </a:lnTo>
                <a:lnTo>
                  <a:pt x="1905000" y="1905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24416" y="2049271"/>
            <a:ext cx="290830" cy="622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>
              <a:lnSpc>
                <a:spcPts val="2710"/>
              </a:lnSpc>
              <a:spcBef>
                <a:spcPts val="100"/>
              </a:spcBef>
            </a:pPr>
            <a:r>
              <a:rPr sz="2400" dirty="0">
                <a:solidFill>
                  <a:srgbClr val="00CC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1989"/>
              </a:lnSpc>
            </a:pPr>
            <a:r>
              <a:rPr sz="1800" b="1" dirty="0">
                <a:solidFill>
                  <a:srgbClr val="009900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91016" y="4048758"/>
            <a:ext cx="1437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Natural</a:t>
            </a:r>
            <a:r>
              <a:rPr sz="1800" b="1" spc="-70" dirty="0">
                <a:solidFill>
                  <a:srgbClr val="0065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Light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24715" y="4048758"/>
            <a:ext cx="3442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Representation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Natural</a:t>
            </a:r>
            <a:r>
              <a:rPr sz="1800" b="1" spc="-35" dirty="0">
                <a:solidFill>
                  <a:srgbClr val="0065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Light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9993" y="4854954"/>
            <a:ext cx="7912734" cy="1398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  <a:tabLst>
                <a:tab pos="7148830" algn="l"/>
              </a:tabLst>
            </a:pP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In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natural light, millions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transverse vibrations occur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in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all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the 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directions perpendicular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to the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direction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propagation</a:t>
            </a:r>
            <a:r>
              <a:rPr sz="1800" b="1" spc="60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of</a:t>
            </a:r>
            <a:r>
              <a:rPr sz="1800" b="1" spc="-25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wave.	But</a:t>
            </a:r>
            <a:r>
              <a:rPr sz="1800" b="1" spc="-80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for 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convenience, </a:t>
            </a:r>
            <a:r>
              <a:rPr sz="1800" b="1" spc="10" dirty="0">
                <a:solidFill>
                  <a:srgbClr val="FF6500"/>
                </a:solidFill>
                <a:latin typeface="Arial"/>
                <a:cs typeface="Arial"/>
              </a:rPr>
              <a:t>we </a:t>
            </a: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can assume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9900FF"/>
                </a:solidFill>
                <a:latin typeface="Arial"/>
                <a:cs typeface="Arial"/>
              </a:rPr>
              <a:t>rectangular components </a:t>
            </a:r>
            <a:r>
              <a:rPr sz="1800" b="1" dirty="0">
                <a:solidFill>
                  <a:srgbClr val="9900FF"/>
                </a:solidFill>
                <a:latin typeface="Arial"/>
                <a:cs typeface="Arial"/>
              </a:rPr>
              <a:t>of the  </a:t>
            </a:r>
            <a:r>
              <a:rPr sz="1800" b="1" spc="-5" dirty="0">
                <a:solidFill>
                  <a:srgbClr val="9900FF"/>
                </a:solidFill>
                <a:latin typeface="Arial"/>
                <a:cs typeface="Arial"/>
              </a:rPr>
              <a:t>vibrations </a:t>
            </a:r>
            <a:r>
              <a:rPr sz="1800" b="1" spc="5" dirty="0">
                <a:solidFill>
                  <a:srgbClr val="9900FF"/>
                </a:solidFill>
                <a:latin typeface="Arial"/>
                <a:cs typeface="Arial"/>
              </a:rPr>
              <a:t>with </a:t>
            </a:r>
            <a:r>
              <a:rPr sz="1800" b="1" dirty="0">
                <a:solidFill>
                  <a:srgbClr val="9900FF"/>
                </a:solidFill>
                <a:latin typeface="Arial"/>
                <a:cs typeface="Arial"/>
              </a:rPr>
              <a:t>one </a:t>
            </a:r>
            <a:r>
              <a:rPr sz="1800" b="1" spc="-5" dirty="0">
                <a:solidFill>
                  <a:srgbClr val="9900FF"/>
                </a:solidFill>
                <a:latin typeface="Arial"/>
                <a:cs typeface="Arial"/>
              </a:rPr>
              <a:t>component lying on </a:t>
            </a:r>
            <a:r>
              <a:rPr sz="1800" b="1" dirty="0">
                <a:solidFill>
                  <a:srgbClr val="9900F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plane </a:t>
            </a:r>
            <a:r>
              <a:rPr sz="1800" b="1" dirty="0">
                <a:solidFill>
                  <a:srgbClr val="9900FF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9900FF"/>
                </a:solidFill>
                <a:latin typeface="Arial"/>
                <a:cs typeface="Arial"/>
              </a:rPr>
              <a:t>the diagram and  </a:t>
            </a:r>
            <a:r>
              <a:rPr sz="1800" b="1" dirty="0">
                <a:solidFill>
                  <a:srgbClr val="9900F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9900FF"/>
                </a:solidFill>
                <a:latin typeface="Arial"/>
                <a:cs typeface="Arial"/>
              </a:rPr>
              <a:t>other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perpendicular </a:t>
            </a:r>
            <a:r>
              <a:rPr sz="1800" b="1" dirty="0">
                <a:solidFill>
                  <a:srgbClr val="9900FF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9900FF"/>
                </a:solidFill>
                <a:latin typeface="Arial"/>
                <a:cs typeface="Arial"/>
              </a:rPr>
              <a:t>the plane </a:t>
            </a:r>
            <a:r>
              <a:rPr sz="1800" b="1" dirty="0">
                <a:solidFill>
                  <a:srgbClr val="9900FF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9900FF"/>
                </a:solidFill>
                <a:latin typeface="Arial"/>
                <a:cs typeface="Arial"/>
              </a:rPr>
              <a:t>the</a:t>
            </a:r>
            <a:r>
              <a:rPr sz="1800" b="1" spc="-20" dirty="0">
                <a:solidFill>
                  <a:srgbClr val="99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9900FF"/>
                </a:solidFill>
                <a:latin typeface="Arial"/>
                <a:cs typeface="Arial"/>
              </a:rPr>
              <a:t>diagram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12670" y="1525524"/>
            <a:ext cx="3886200" cy="85725"/>
          </a:xfrm>
          <a:custGeom>
            <a:avLst/>
            <a:gdLst/>
            <a:ahLst/>
            <a:cxnLst/>
            <a:rect l="l" t="t" r="r" b="b"/>
            <a:pathLst>
              <a:path w="3886200" h="85725">
                <a:moveTo>
                  <a:pt x="3814572" y="56388"/>
                </a:moveTo>
                <a:lnTo>
                  <a:pt x="3814572" y="28956"/>
                </a:lnTo>
                <a:lnTo>
                  <a:pt x="0" y="28956"/>
                </a:lnTo>
                <a:lnTo>
                  <a:pt x="0" y="56388"/>
                </a:lnTo>
                <a:lnTo>
                  <a:pt x="3814572" y="56388"/>
                </a:lnTo>
                <a:close/>
              </a:path>
              <a:path w="3886200" h="85725">
                <a:moveTo>
                  <a:pt x="3886200" y="42672"/>
                </a:moveTo>
                <a:lnTo>
                  <a:pt x="3800856" y="0"/>
                </a:lnTo>
                <a:lnTo>
                  <a:pt x="3800856" y="28956"/>
                </a:lnTo>
                <a:lnTo>
                  <a:pt x="3814572" y="28956"/>
                </a:lnTo>
                <a:lnTo>
                  <a:pt x="3814572" y="78486"/>
                </a:lnTo>
                <a:lnTo>
                  <a:pt x="3886200" y="42672"/>
                </a:lnTo>
                <a:close/>
              </a:path>
              <a:path w="3886200" h="85725">
                <a:moveTo>
                  <a:pt x="3814572" y="78486"/>
                </a:moveTo>
                <a:lnTo>
                  <a:pt x="3814572" y="56388"/>
                </a:lnTo>
                <a:lnTo>
                  <a:pt x="3800856" y="56388"/>
                </a:lnTo>
                <a:lnTo>
                  <a:pt x="3800856" y="85344"/>
                </a:lnTo>
                <a:lnTo>
                  <a:pt x="3814572" y="78486"/>
                </a:lnTo>
                <a:close/>
              </a:path>
            </a:pathLst>
          </a:custGeom>
          <a:solidFill>
            <a:srgbClr val="0098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03398" y="11871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08198" y="11871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12998" y="11871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17798" y="11871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22597" y="11871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27397" y="11871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32197" y="11871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36997" y="11871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41797" y="11871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46597" y="11871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287655" y="1363471"/>
            <a:ext cx="2875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6865" algn="l"/>
                <a:tab pos="621665" algn="l"/>
                <a:tab pos="926465" algn="l"/>
                <a:tab pos="1231265" algn="l"/>
                <a:tab pos="1536065" algn="l"/>
                <a:tab pos="1840864" algn="l"/>
                <a:tab pos="2145665" algn="l"/>
                <a:tab pos="2450465" algn="l"/>
                <a:tab pos="2755265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•	•	•	•	•	•	•	•	•	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53813" y="1366519"/>
            <a:ext cx="621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599"/>
                </a:solidFill>
                <a:latin typeface="Arial"/>
                <a:cs typeface="Arial"/>
              </a:rPr>
              <a:t>W</a:t>
            </a:r>
            <a:r>
              <a:rPr sz="1800" b="1" spc="5" dirty="0">
                <a:solidFill>
                  <a:srgbClr val="006599"/>
                </a:solidFill>
                <a:latin typeface="Arial"/>
                <a:cs typeface="Arial"/>
              </a:rPr>
              <a:t>a</a:t>
            </a:r>
            <a:r>
              <a:rPr sz="1800" b="1" spc="-30" dirty="0">
                <a:solidFill>
                  <a:srgbClr val="006599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006599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440558" y="2482596"/>
            <a:ext cx="86995" cy="762000"/>
          </a:xfrm>
          <a:custGeom>
            <a:avLst/>
            <a:gdLst/>
            <a:ahLst/>
            <a:cxnLst/>
            <a:rect l="l" t="t" r="r" b="b"/>
            <a:pathLst>
              <a:path w="86995" h="762000">
                <a:moveTo>
                  <a:pt x="86868" y="85344"/>
                </a:moveTo>
                <a:lnTo>
                  <a:pt x="44196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7912" y="71628"/>
                </a:lnTo>
                <a:lnTo>
                  <a:pt x="57912" y="85344"/>
                </a:lnTo>
                <a:lnTo>
                  <a:pt x="86868" y="85344"/>
                </a:lnTo>
                <a:close/>
              </a:path>
              <a:path w="86995" h="762000">
                <a:moveTo>
                  <a:pt x="86868" y="676656"/>
                </a:moveTo>
                <a:lnTo>
                  <a:pt x="0" y="676656"/>
                </a:lnTo>
                <a:lnTo>
                  <a:pt x="28956" y="732571"/>
                </a:lnTo>
                <a:lnTo>
                  <a:pt x="28956" y="690372"/>
                </a:lnTo>
                <a:lnTo>
                  <a:pt x="57912" y="690372"/>
                </a:lnTo>
                <a:lnTo>
                  <a:pt x="57912" y="734568"/>
                </a:lnTo>
                <a:lnTo>
                  <a:pt x="86868" y="676656"/>
                </a:lnTo>
                <a:close/>
              </a:path>
              <a:path w="86995" h="762000">
                <a:moveTo>
                  <a:pt x="57912" y="85344"/>
                </a:moveTo>
                <a:lnTo>
                  <a:pt x="57912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7912" y="85344"/>
                </a:lnTo>
                <a:close/>
              </a:path>
              <a:path w="86995" h="762000">
                <a:moveTo>
                  <a:pt x="57912" y="676656"/>
                </a:moveTo>
                <a:lnTo>
                  <a:pt x="57912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7912" y="676656"/>
                </a:lnTo>
                <a:close/>
              </a:path>
              <a:path w="86995" h="762000">
                <a:moveTo>
                  <a:pt x="57912" y="734568"/>
                </a:moveTo>
                <a:lnTo>
                  <a:pt x="57912" y="690372"/>
                </a:lnTo>
                <a:lnTo>
                  <a:pt x="28956" y="690372"/>
                </a:lnTo>
                <a:lnTo>
                  <a:pt x="28956" y="732571"/>
                </a:lnTo>
                <a:lnTo>
                  <a:pt x="44196" y="762000"/>
                </a:lnTo>
                <a:lnTo>
                  <a:pt x="57912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577215" y="2661918"/>
            <a:ext cx="2326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-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Parallel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sz="1800" b="1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plane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40055" y="3362958"/>
            <a:ext cx="3235960" cy="29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860" indent="-137160">
              <a:lnSpc>
                <a:spcPts val="2360"/>
              </a:lnSpc>
              <a:buSzPct val="133333"/>
              <a:buFont typeface="Arial"/>
              <a:buChar char="•"/>
              <a:tabLst>
                <a:tab pos="149860" algn="l"/>
                <a:tab pos="1939925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-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Perpendicular	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to the</a:t>
            </a:r>
            <a:r>
              <a:rPr sz="18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plane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1869" y="5530595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21869" y="5835395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21869" y="6140195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1412" y="374396"/>
            <a:ext cx="14859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990000"/>
                </a:solidFill>
              </a:rPr>
              <a:t>Wavefront: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1412" y="542035"/>
            <a:ext cx="7709534" cy="153924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A wavelet is the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point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disturbance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due to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propagation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of</a:t>
            </a:r>
            <a:r>
              <a:rPr sz="1800" b="1" spc="-55" dirty="0">
                <a:solidFill>
                  <a:srgbClr val="CC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light.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90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A wavefront is the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locus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of points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(wavelets)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having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same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phase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of 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oscillations.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 line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perpendicular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to a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wavefront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called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‘ray’.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64870" y="2787395"/>
            <a:ext cx="1219200" cy="1219200"/>
          </a:xfrm>
          <a:custGeom>
            <a:avLst/>
            <a:gdLst/>
            <a:ahLst/>
            <a:cxnLst/>
            <a:rect l="l" t="t" r="r" b="b"/>
            <a:pathLst>
              <a:path w="1219200" h="1219200">
                <a:moveTo>
                  <a:pt x="609599" y="0"/>
                </a:moveTo>
                <a:lnTo>
                  <a:pt x="561943" y="1833"/>
                </a:lnTo>
                <a:lnTo>
                  <a:pt x="515292" y="7242"/>
                </a:lnTo>
                <a:lnTo>
                  <a:pt x="469782" y="16093"/>
                </a:lnTo>
                <a:lnTo>
                  <a:pt x="425550" y="28249"/>
                </a:lnTo>
                <a:lnTo>
                  <a:pt x="382729" y="43575"/>
                </a:lnTo>
                <a:lnTo>
                  <a:pt x="341455" y="61937"/>
                </a:lnTo>
                <a:lnTo>
                  <a:pt x="301864" y="83199"/>
                </a:lnTo>
                <a:lnTo>
                  <a:pt x="264091" y="107225"/>
                </a:lnTo>
                <a:lnTo>
                  <a:pt x="228271" y="133880"/>
                </a:lnTo>
                <a:lnTo>
                  <a:pt x="194539" y="163030"/>
                </a:lnTo>
                <a:lnTo>
                  <a:pt x="163030" y="194539"/>
                </a:lnTo>
                <a:lnTo>
                  <a:pt x="133880" y="228271"/>
                </a:lnTo>
                <a:lnTo>
                  <a:pt x="107225" y="264091"/>
                </a:lnTo>
                <a:lnTo>
                  <a:pt x="83199" y="301864"/>
                </a:lnTo>
                <a:lnTo>
                  <a:pt x="61937" y="341455"/>
                </a:lnTo>
                <a:lnTo>
                  <a:pt x="43575" y="382729"/>
                </a:lnTo>
                <a:lnTo>
                  <a:pt x="28249" y="425550"/>
                </a:lnTo>
                <a:lnTo>
                  <a:pt x="16093" y="469782"/>
                </a:lnTo>
                <a:lnTo>
                  <a:pt x="7242" y="515292"/>
                </a:lnTo>
                <a:lnTo>
                  <a:pt x="1833" y="561943"/>
                </a:lnTo>
                <a:lnTo>
                  <a:pt x="0" y="609599"/>
                </a:lnTo>
                <a:lnTo>
                  <a:pt x="1833" y="657256"/>
                </a:lnTo>
                <a:lnTo>
                  <a:pt x="7242" y="703907"/>
                </a:lnTo>
                <a:lnTo>
                  <a:pt x="16093" y="749416"/>
                </a:lnTo>
                <a:lnTo>
                  <a:pt x="28249" y="793649"/>
                </a:lnTo>
                <a:lnTo>
                  <a:pt x="43575" y="836470"/>
                </a:lnTo>
                <a:lnTo>
                  <a:pt x="61937" y="877744"/>
                </a:lnTo>
                <a:lnTo>
                  <a:pt x="83199" y="917335"/>
                </a:lnTo>
                <a:lnTo>
                  <a:pt x="107225" y="955108"/>
                </a:lnTo>
                <a:lnTo>
                  <a:pt x="133880" y="990928"/>
                </a:lnTo>
                <a:lnTo>
                  <a:pt x="163030" y="1024660"/>
                </a:lnTo>
                <a:lnTo>
                  <a:pt x="194539" y="1056169"/>
                </a:lnTo>
                <a:lnTo>
                  <a:pt x="228271" y="1085319"/>
                </a:lnTo>
                <a:lnTo>
                  <a:pt x="264091" y="1111974"/>
                </a:lnTo>
                <a:lnTo>
                  <a:pt x="301864" y="1136000"/>
                </a:lnTo>
                <a:lnTo>
                  <a:pt x="341455" y="1157262"/>
                </a:lnTo>
                <a:lnTo>
                  <a:pt x="382729" y="1175624"/>
                </a:lnTo>
                <a:lnTo>
                  <a:pt x="425550" y="1190950"/>
                </a:lnTo>
                <a:lnTo>
                  <a:pt x="469782" y="1203106"/>
                </a:lnTo>
                <a:lnTo>
                  <a:pt x="515292" y="1211957"/>
                </a:lnTo>
                <a:lnTo>
                  <a:pt x="561943" y="1217366"/>
                </a:lnTo>
                <a:lnTo>
                  <a:pt x="609599" y="1219199"/>
                </a:lnTo>
                <a:lnTo>
                  <a:pt x="657256" y="1217366"/>
                </a:lnTo>
                <a:lnTo>
                  <a:pt x="703907" y="1211957"/>
                </a:lnTo>
                <a:lnTo>
                  <a:pt x="749416" y="1203106"/>
                </a:lnTo>
                <a:lnTo>
                  <a:pt x="793649" y="1190950"/>
                </a:lnTo>
                <a:lnTo>
                  <a:pt x="836470" y="1175624"/>
                </a:lnTo>
                <a:lnTo>
                  <a:pt x="877744" y="1157262"/>
                </a:lnTo>
                <a:lnTo>
                  <a:pt x="917335" y="1136000"/>
                </a:lnTo>
                <a:lnTo>
                  <a:pt x="955108" y="1111974"/>
                </a:lnTo>
                <a:lnTo>
                  <a:pt x="990928" y="1085319"/>
                </a:lnTo>
                <a:lnTo>
                  <a:pt x="1024660" y="1056169"/>
                </a:lnTo>
                <a:lnTo>
                  <a:pt x="1056169" y="1024660"/>
                </a:lnTo>
                <a:lnTo>
                  <a:pt x="1085319" y="990928"/>
                </a:lnTo>
                <a:lnTo>
                  <a:pt x="1111974" y="955108"/>
                </a:lnTo>
                <a:lnTo>
                  <a:pt x="1136000" y="917335"/>
                </a:lnTo>
                <a:lnTo>
                  <a:pt x="1157262" y="877744"/>
                </a:lnTo>
                <a:lnTo>
                  <a:pt x="1175624" y="836470"/>
                </a:lnTo>
                <a:lnTo>
                  <a:pt x="1190950" y="793649"/>
                </a:lnTo>
                <a:lnTo>
                  <a:pt x="1203106" y="749416"/>
                </a:lnTo>
                <a:lnTo>
                  <a:pt x="1211957" y="703907"/>
                </a:lnTo>
                <a:lnTo>
                  <a:pt x="1217366" y="657256"/>
                </a:lnTo>
                <a:lnTo>
                  <a:pt x="1219199" y="609599"/>
                </a:lnTo>
                <a:lnTo>
                  <a:pt x="1217366" y="561943"/>
                </a:lnTo>
                <a:lnTo>
                  <a:pt x="1211957" y="515292"/>
                </a:lnTo>
                <a:lnTo>
                  <a:pt x="1203106" y="469782"/>
                </a:lnTo>
                <a:lnTo>
                  <a:pt x="1190950" y="425550"/>
                </a:lnTo>
                <a:lnTo>
                  <a:pt x="1175624" y="382729"/>
                </a:lnTo>
                <a:lnTo>
                  <a:pt x="1157262" y="341455"/>
                </a:lnTo>
                <a:lnTo>
                  <a:pt x="1136000" y="301864"/>
                </a:lnTo>
                <a:lnTo>
                  <a:pt x="1111974" y="264091"/>
                </a:lnTo>
                <a:lnTo>
                  <a:pt x="1085319" y="228271"/>
                </a:lnTo>
                <a:lnTo>
                  <a:pt x="1056169" y="194539"/>
                </a:lnTo>
                <a:lnTo>
                  <a:pt x="1024660" y="163030"/>
                </a:lnTo>
                <a:lnTo>
                  <a:pt x="990928" y="133880"/>
                </a:lnTo>
                <a:lnTo>
                  <a:pt x="955108" y="107225"/>
                </a:lnTo>
                <a:lnTo>
                  <a:pt x="917335" y="83199"/>
                </a:lnTo>
                <a:lnTo>
                  <a:pt x="877744" y="61937"/>
                </a:lnTo>
                <a:lnTo>
                  <a:pt x="836470" y="43575"/>
                </a:lnTo>
                <a:lnTo>
                  <a:pt x="793649" y="28249"/>
                </a:lnTo>
                <a:lnTo>
                  <a:pt x="749416" y="16093"/>
                </a:lnTo>
                <a:lnTo>
                  <a:pt x="703907" y="7242"/>
                </a:lnTo>
                <a:lnTo>
                  <a:pt x="657256" y="1833"/>
                </a:lnTo>
                <a:lnTo>
                  <a:pt x="609599" y="0"/>
                </a:lnTo>
                <a:close/>
              </a:path>
            </a:pathLst>
          </a:custGeom>
          <a:ln w="380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17270" y="293979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199" y="0"/>
                </a:moveTo>
                <a:lnTo>
                  <a:pt x="410374" y="2355"/>
                </a:lnTo>
                <a:lnTo>
                  <a:pt x="364920" y="9269"/>
                </a:lnTo>
                <a:lnTo>
                  <a:pt x="321064" y="20513"/>
                </a:lnTo>
                <a:lnTo>
                  <a:pt x="279034" y="35861"/>
                </a:lnTo>
                <a:lnTo>
                  <a:pt x="239058" y="55085"/>
                </a:lnTo>
                <a:lnTo>
                  <a:pt x="201364" y="77956"/>
                </a:lnTo>
                <a:lnTo>
                  <a:pt x="166179" y="104247"/>
                </a:lnTo>
                <a:lnTo>
                  <a:pt x="133730" y="133730"/>
                </a:lnTo>
                <a:lnTo>
                  <a:pt x="104247" y="166179"/>
                </a:lnTo>
                <a:lnTo>
                  <a:pt x="77956" y="201364"/>
                </a:lnTo>
                <a:lnTo>
                  <a:pt x="55085" y="239058"/>
                </a:lnTo>
                <a:lnTo>
                  <a:pt x="35861" y="279034"/>
                </a:lnTo>
                <a:lnTo>
                  <a:pt x="20513" y="321064"/>
                </a:lnTo>
                <a:lnTo>
                  <a:pt x="9269" y="364920"/>
                </a:lnTo>
                <a:lnTo>
                  <a:pt x="2355" y="410374"/>
                </a:lnTo>
                <a:lnTo>
                  <a:pt x="0" y="457199"/>
                </a:lnTo>
                <a:lnTo>
                  <a:pt x="2355" y="504025"/>
                </a:lnTo>
                <a:lnTo>
                  <a:pt x="9269" y="549479"/>
                </a:lnTo>
                <a:lnTo>
                  <a:pt x="20513" y="593335"/>
                </a:lnTo>
                <a:lnTo>
                  <a:pt x="35861" y="635365"/>
                </a:lnTo>
                <a:lnTo>
                  <a:pt x="55085" y="675341"/>
                </a:lnTo>
                <a:lnTo>
                  <a:pt x="77956" y="713035"/>
                </a:lnTo>
                <a:lnTo>
                  <a:pt x="104247" y="748220"/>
                </a:lnTo>
                <a:lnTo>
                  <a:pt x="133730" y="780668"/>
                </a:lnTo>
                <a:lnTo>
                  <a:pt x="166179" y="810152"/>
                </a:lnTo>
                <a:lnTo>
                  <a:pt x="201364" y="836443"/>
                </a:lnTo>
                <a:lnTo>
                  <a:pt x="239058" y="859314"/>
                </a:lnTo>
                <a:lnTo>
                  <a:pt x="279034" y="878538"/>
                </a:lnTo>
                <a:lnTo>
                  <a:pt x="321064" y="893886"/>
                </a:lnTo>
                <a:lnTo>
                  <a:pt x="364920" y="905130"/>
                </a:lnTo>
                <a:lnTo>
                  <a:pt x="410374" y="912044"/>
                </a:lnTo>
                <a:lnTo>
                  <a:pt x="457199" y="914399"/>
                </a:lnTo>
                <a:lnTo>
                  <a:pt x="504025" y="912044"/>
                </a:lnTo>
                <a:lnTo>
                  <a:pt x="549479" y="905130"/>
                </a:lnTo>
                <a:lnTo>
                  <a:pt x="593335" y="893886"/>
                </a:lnTo>
                <a:lnTo>
                  <a:pt x="635365" y="878538"/>
                </a:lnTo>
                <a:lnTo>
                  <a:pt x="675341" y="859314"/>
                </a:lnTo>
                <a:lnTo>
                  <a:pt x="713035" y="836443"/>
                </a:lnTo>
                <a:lnTo>
                  <a:pt x="748220" y="810152"/>
                </a:lnTo>
                <a:lnTo>
                  <a:pt x="780668" y="780668"/>
                </a:lnTo>
                <a:lnTo>
                  <a:pt x="810152" y="748220"/>
                </a:lnTo>
                <a:lnTo>
                  <a:pt x="836443" y="713035"/>
                </a:lnTo>
                <a:lnTo>
                  <a:pt x="859314" y="675341"/>
                </a:lnTo>
                <a:lnTo>
                  <a:pt x="878538" y="635365"/>
                </a:lnTo>
                <a:lnTo>
                  <a:pt x="893886" y="593335"/>
                </a:lnTo>
                <a:lnTo>
                  <a:pt x="905130" y="549479"/>
                </a:lnTo>
                <a:lnTo>
                  <a:pt x="912044" y="504025"/>
                </a:lnTo>
                <a:lnTo>
                  <a:pt x="914399" y="457199"/>
                </a:lnTo>
                <a:lnTo>
                  <a:pt x="912044" y="410374"/>
                </a:lnTo>
                <a:lnTo>
                  <a:pt x="905130" y="364920"/>
                </a:lnTo>
                <a:lnTo>
                  <a:pt x="893886" y="321064"/>
                </a:lnTo>
                <a:lnTo>
                  <a:pt x="878538" y="279034"/>
                </a:lnTo>
                <a:lnTo>
                  <a:pt x="859314" y="239058"/>
                </a:lnTo>
                <a:lnTo>
                  <a:pt x="836443" y="201364"/>
                </a:lnTo>
                <a:lnTo>
                  <a:pt x="810152" y="166179"/>
                </a:lnTo>
                <a:lnTo>
                  <a:pt x="780668" y="133730"/>
                </a:lnTo>
                <a:lnTo>
                  <a:pt x="748220" y="104247"/>
                </a:lnTo>
                <a:lnTo>
                  <a:pt x="713035" y="77956"/>
                </a:lnTo>
                <a:lnTo>
                  <a:pt x="675341" y="55085"/>
                </a:lnTo>
                <a:lnTo>
                  <a:pt x="635365" y="35861"/>
                </a:lnTo>
                <a:lnTo>
                  <a:pt x="593335" y="20513"/>
                </a:lnTo>
                <a:lnTo>
                  <a:pt x="549479" y="9269"/>
                </a:lnTo>
                <a:lnTo>
                  <a:pt x="504025" y="2355"/>
                </a:lnTo>
                <a:lnTo>
                  <a:pt x="457199" y="0"/>
                </a:lnTo>
                <a:close/>
              </a:path>
            </a:pathLst>
          </a:custGeom>
          <a:ln w="380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12469" y="2634995"/>
            <a:ext cx="1524000" cy="1524000"/>
          </a:xfrm>
          <a:custGeom>
            <a:avLst/>
            <a:gdLst/>
            <a:ahLst/>
            <a:cxnLst/>
            <a:rect l="l" t="t" r="r" b="b"/>
            <a:pathLst>
              <a:path w="1524000" h="1524000">
                <a:moveTo>
                  <a:pt x="761999" y="0"/>
                </a:moveTo>
                <a:lnTo>
                  <a:pt x="713833" y="1500"/>
                </a:lnTo>
                <a:lnTo>
                  <a:pt x="666458" y="5940"/>
                </a:lnTo>
                <a:lnTo>
                  <a:pt x="619967" y="13232"/>
                </a:lnTo>
                <a:lnTo>
                  <a:pt x="574447" y="23285"/>
                </a:lnTo>
                <a:lnTo>
                  <a:pt x="529988" y="36010"/>
                </a:lnTo>
                <a:lnTo>
                  <a:pt x="486681" y="51317"/>
                </a:lnTo>
                <a:lnTo>
                  <a:pt x="444613" y="69118"/>
                </a:lnTo>
                <a:lnTo>
                  <a:pt x="403875" y="89322"/>
                </a:lnTo>
                <a:lnTo>
                  <a:pt x="364557" y="111841"/>
                </a:lnTo>
                <a:lnTo>
                  <a:pt x="326747" y="136584"/>
                </a:lnTo>
                <a:lnTo>
                  <a:pt x="290536" y="163462"/>
                </a:lnTo>
                <a:lnTo>
                  <a:pt x="256012" y="192386"/>
                </a:lnTo>
                <a:lnTo>
                  <a:pt x="223265" y="223265"/>
                </a:lnTo>
                <a:lnTo>
                  <a:pt x="192386" y="256012"/>
                </a:lnTo>
                <a:lnTo>
                  <a:pt x="163462" y="290536"/>
                </a:lnTo>
                <a:lnTo>
                  <a:pt x="136584" y="326747"/>
                </a:lnTo>
                <a:lnTo>
                  <a:pt x="111841" y="364557"/>
                </a:lnTo>
                <a:lnTo>
                  <a:pt x="89322" y="403875"/>
                </a:lnTo>
                <a:lnTo>
                  <a:pt x="69118" y="444613"/>
                </a:lnTo>
                <a:lnTo>
                  <a:pt x="51317" y="486681"/>
                </a:lnTo>
                <a:lnTo>
                  <a:pt x="36010" y="529988"/>
                </a:lnTo>
                <a:lnTo>
                  <a:pt x="23285" y="574447"/>
                </a:lnTo>
                <a:lnTo>
                  <a:pt x="13232" y="619967"/>
                </a:lnTo>
                <a:lnTo>
                  <a:pt x="5940" y="666458"/>
                </a:lnTo>
                <a:lnTo>
                  <a:pt x="1500" y="713833"/>
                </a:lnTo>
                <a:lnTo>
                  <a:pt x="0" y="761999"/>
                </a:lnTo>
                <a:lnTo>
                  <a:pt x="1500" y="810166"/>
                </a:lnTo>
                <a:lnTo>
                  <a:pt x="5940" y="857540"/>
                </a:lnTo>
                <a:lnTo>
                  <a:pt x="13232" y="904032"/>
                </a:lnTo>
                <a:lnTo>
                  <a:pt x="23285" y="949552"/>
                </a:lnTo>
                <a:lnTo>
                  <a:pt x="36010" y="994011"/>
                </a:lnTo>
                <a:lnTo>
                  <a:pt x="51317" y="1037318"/>
                </a:lnTo>
                <a:lnTo>
                  <a:pt x="69118" y="1079386"/>
                </a:lnTo>
                <a:lnTo>
                  <a:pt x="89322" y="1120124"/>
                </a:lnTo>
                <a:lnTo>
                  <a:pt x="111841" y="1159442"/>
                </a:lnTo>
                <a:lnTo>
                  <a:pt x="136584" y="1197252"/>
                </a:lnTo>
                <a:lnTo>
                  <a:pt x="163462" y="1233463"/>
                </a:lnTo>
                <a:lnTo>
                  <a:pt x="192386" y="1267987"/>
                </a:lnTo>
                <a:lnTo>
                  <a:pt x="223265" y="1300733"/>
                </a:lnTo>
                <a:lnTo>
                  <a:pt x="256012" y="1331613"/>
                </a:lnTo>
                <a:lnTo>
                  <a:pt x="290536" y="1360537"/>
                </a:lnTo>
                <a:lnTo>
                  <a:pt x="326747" y="1387415"/>
                </a:lnTo>
                <a:lnTo>
                  <a:pt x="364557" y="1412158"/>
                </a:lnTo>
                <a:lnTo>
                  <a:pt x="403875" y="1434677"/>
                </a:lnTo>
                <a:lnTo>
                  <a:pt x="444613" y="1454881"/>
                </a:lnTo>
                <a:lnTo>
                  <a:pt x="486681" y="1472682"/>
                </a:lnTo>
                <a:lnTo>
                  <a:pt x="529988" y="1487989"/>
                </a:lnTo>
                <a:lnTo>
                  <a:pt x="574447" y="1500714"/>
                </a:lnTo>
                <a:lnTo>
                  <a:pt x="619967" y="1510767"/>
                </a:lnTo>
                <a:lnTo>
                  <a:pt x="666458" y="1518059"/>
                </a:lnTo>
                <a:lnTo>
                  <a:pt x="713833" y="1522499"/>
                </a:lnTo>
                <a:lnTo>
                  <a:pt x="761999" y="1523999"/>
                </a:lnTo>
                <a:lnTo>
                  <a:pt x="810166" y="1522499"/>
                </a:lnTo>
                <a:lnTo>
                  <a:pt x="857540" y="1518059"/>
                </a:lnTo>
                <a:lnTo>
                  <a:pt x="904032" y="1510767"/>
                </a:lnTo>
                <a:lnTo>
                  <a:pt x="949552" y="1500714"/>
                </a:lnTo>
                <a:lnTo>
                  <a:pt x="994011" y="1487989"/>
                </a:lnTo>
                <a:lnTo>
                  <a:pt x="1037318" y="1472682"/>
                </a:lnTo>
                <a:lnTo>
                  <a:pt x="1079386" y="1454881"/>
                </a:lnTo>
                <a:lnTo>
                  <a:pt x="1120124" y="1434677"/>
                </a:lnTo>
                <a:lnTo>
                  <a:pt x="1159442" y="1412158"/>
                </a:lnTo>
                <a:lnTo>
                  <a:pt x="1197252" y="1387415"/>
                </a:lnTo>
                <a:lnTo>
                  <a:pt x="1233463" y="1360537"/>
                </a:lnTo>
                <a:lnTo>
                  <a:pt x="1267987" y="1331613"/>
                </a:lnTo>
                <a:lnTo>
                  <a:pt x="1300733" y="1300733"/>
                </a:lnTo>
                <a:lnTo>
                  <a:pt x="1331613" y="1267987"/>
                </a:lnTo>
                <a:lnTo>
                  <a:pt x="1360537" y="1233463"/>
                </a:lnTo>
                <a:lnTo>
                  <a:pt x="1387415" y="1197252"/>
                </a:lnTo>
                <a:lnTo>
                  <a:pt x="1412158" y="1159442"/>
                </a:lnTo>
                <a:lnTo>
                  <a:pt x="1434677" y="1120124"/>
                </a:lnTo>
                <a:lnTo>
                  <a:pt x="1454881" y="1079386"/>
                </a:lnTo>
                <a:lnTo>
                  <a:pt x="1472682" y="1037318"/>
                </a:lnTo>
                <a:lnTo>
                  <a:pt x="1487989" y="994011"/>
                </a:lnTo>
                <a:lnTo>
                  <a:pt x="1500714" y="949552"/>
                </a:lnTo>
                <a:lnTo>
                  <a:pt x="1510767" y="904032"/>
                </a:lnTo>
                <a:lnTo>
                  <a:pt x="1518059" y="857540"/>
                </a:lnTo>
                <a:lnTo>
                  <a:pt x="1522499" y="810166"/>
                </a:lnTo>
                <a:lnTo>
                  <a:pt x="1523999" y="761999"/>
                </a:lnTo>
                <a:lnTo>
                  <a:pt x="1522499" y="713833"/>
                </a:lnTo>
                <a:lnTo>
                  <a:pt x="1518059" y="666458"/>
                </a:lnTo>
                <a:lnTo>
                  <a:pt x="1510767" y="619967"/>
                </a:lnTo>
                <a:lnTo>
                  <a:pt x="1500714" y="574447"/>
                </a:lnTo>
                <a:lnTo>
                  <a:pt x="1487989" y="529988"/>
                </a:lnTo>
                <a:lnTo>
                  <a:pt x="1472682" y="486681"/>
                </a:lnTo>
                <a:lnTo>
                  <a:pt x="1454881" y="444613"/>
                </a:lnTo>
                <a:lnTo>
                  <a:pt x="1434677" y="403875"/>
                </a:lnTo>
                <a:lnTo>
                  <a:pt x="1412158" y="364557"/>
                </a:lnTo>
                <a:lnTo>
                  <a:pt x="1387415" y="326747"/>
                </a:lnTo>
                <a:lnTo>
                  <a:pt x="1360537" y="290536"/>
                </a:lnTo>
                <a:lnTo>
                  <a:pt x="1331613" y="256012"/>
                </a:lnTo>
                <a:lnTo>
                  <a:pt x="1300733" y="223265"/>
                </a:lnTo>
                <a:lnTo>
                  <a:pt x="1267987" y="192386"/>
                </a:lnTo>
                <a:lnTo>
                  <a:pt x="1233463" y="163462"/>
                </a:lnTo>
                <a:lnTo>
                  <a:pt x="1197252" y="136584"/>
                </a:lnTo>
                <a:lnTo>
                  <a:pt x="1159442" y="111841"/>
                </a:lnTo>
                <a:lnTo>
                  <a:pt x="1120124" y="89322"/>
                </a:lnTo>
                <a:lnTo>
                  <a:pt x="1079386" y="69118"/>
                </a:lnTo>
                <a:lnTo>
                  <a:pt x="1037318" y="51317"/>
                </a:lnTo>
                <a:lnTo>
                  <a:pt x="994011" y="36010"/>
                </a:lnTo>
                <a:lnTo>
                  <a:pt x="949552" y="23285"/>
                </a:lnTo>
                <a:lnTo>
                  <a:pt x="904032" y="13232"/>
                </a:lnTo>
                <a:lnTo>
                  <a:pt x="857540" y="5940"/>
                </a:lnTo>
                <a:lnTo>
                  <a:pt x="810166" y="1500"/>
                </a:lnTo>
                <a:lnTo>
                  <a:pt x="761999" y="0"/>
                </a:lnTo>
                <a:close/>
              </a:path>
            </a:pathLst>
          </a:custGeom>
          <a:ln w="380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9669" y="309219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799" y="0"/>
                </a:moveTo>
                <a:lnTo>
                  <a:pt x="255529" y="4008"/>
                </a:lnTo>
                <a:lnTo>
                  <a:pt x="208727" y="15605"/>
                </a:lnTo>
                <a:lnTo>
                  <a:pt x="165033" y="34152"/>
                </a:lnTo>
                <a:lnTo>
                  <a:pt x="125089" y="59009"/>
                </a:lnTo>
                <a:lnTo>
                  <a:pt x="89534" y="89534"/>
                </a:lnTo>
                <a:lnTo>
                  <a:pt x="59009" y="125089"/>
                </a:lnTo>
                <a:lnTo>
                  <a:pt x="34152" y="165033"/>
                </a:lnTo>
                <a:lnTo>
                  <a:pt x="15605" y="208727"/>
                </a:lnTo>
                <a:lnTo>
                  <a:pt x="4008" y="255529"/>
                </a:lnTo>
                <a:lnTo>
                  <a:pt x="0" y="304799"/>
                </a:lnTo>
                <a:lnTo>
                  <a:pt x="4008" y="354070"/>
                </a:lnTo>
                <a:lnTo>
                  <a:pt x="15605" y="400872"/>
                </a:lnTo>
                <a:lnTo>
                  <a:pt x="34152" y="444566"/>
                </a:lnTo>
                <a:lnTo>
                  <a:pt x="59009" y="484510"/>
                </a:lnTo>
                <a:lnTo>
                  <a:pt x="89534" y="520064"/>
                </a:lnTo>
                <a:lnTo>
                  <a:pt x="125089" y="550590"/>
                </a:lnTo>
                <a:lnTo>
                  <a:pt x="165033" y="575447"/>
                </a:lnTo>
                <a:lnTo>
                  <a:pt x="208727" y="593994"/>
                </a:lnTo>
                <a:lnTo>
                  <a:pt x="255529" y="605591"/>
                </a:lnTo>
                <a:lnTo>
                  <a:pt x="304799" y="609599"/>
                </a:lnTo>
                <a:lnTo>
                  <a:pt x="354070" y="605591"/>
                </a:lnTo>
                <a:lnTo>
                  <a:pt x="400872" y="593994"/>
                </a:lnTo>
                <a:lnTo>
                  <a:pt x="444566" y="575447"/>
                </a:lnTo>
                <a:lnTo>
                  <a:pt x="484510" y="550590"/>
                </a:lnTo>
                <a:lnTo>
                  <a:pt x="520064" y="520064"/>
                </a:lnTo>
                <a:lnTo>
                  <a:pt x="550590" y="484510"/>
                </a:lnTo>
                <a:lnTo>
                  <a:pt x="575447" y="444566"/>
                </a:lnTo>
                <a:lnTo>
                  <a:pt x="593994" y="400872"/>
                </a:lnTo>
                <a:lnTo>
                  <a:pt x="605591" y="354070"/>
                </a:lnTo>
                <a:lnTo>
                  <a:pt x="609599" y="304799"/>
                </a:lnTo>
                <a:lnTo>
                  <a:pt x="605591" y="255529"/>
                </a:lnTo>
                <a:lnTo>
                  <a:pt x="593994" y="208727"/>
                </a:lnTo>
                <a:lnTo>
                  <a:pt x="575447" y="165033"/>
                </a:lnTo>
                <a:lnTo>
                  <a:pt x="550590" y="125089"/>
                </a:lnTo>
                <a:lnTo>
                  <a:pt x="520064" y="89534"/>
                </a:lnTo>
                <a:lnTo>
                  <a:pt x="484510" y="59009"/>
                </a:lnTo>
                <a:lnTo>
                  <a:pt x="444566" y="34152"/>
                </a:lnTo>
                <a:lnTo>
                  <a:pt x="400872" y="15605"/>
                </a:lnTo>
                <a:lnTo>
                  <a:pt x="354070" y="4008"/>
                </a:lnTo>
                <a:lnTo>
                  <a:pt x="304799" y="0"/>
                </a:lnTo>
                <a:close/>
              </a:path>
            </a:pathLst>
          </a:custGeom>
          <a:ln w="380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22069" y="324459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399" y="0"/>
                </a:moveTo>
                <a:lnTo>
                  <a:pt x="104363" y="7802"/>
                </a:lnTo>
                <a:lnTo>
                  <a:pt x="62544" y="29504"/>
                </a:lnTo>
                <a:lnTo>
                  <a:pt x="29504" y="62544"/>
                </a:lnTo>
                <a:lnTo>
                  <a:pt x="7802" y="104363"/>
                </a:lnTo>
                <a:lnTo>
                  <a:pt x="0" y="152399"/>
                </a:lnTo>
                <a:lnTo>
                  <a:pt x="7802" y="200436"/>
                </a:lnTo>
                <a:lnTo>
                  <a:pt x="29504" y="242255"/>
                </a:lnTo>
                <a:lnTo>
                  <a:pt x="62544" y="275295"/>
                </a:lnTo>
                <a:lnTo>
                  <a:pt x="104363" y="296997"/>
                </a:lnTo>
                <a:lnTo>
                  <a:pt x="152399" y="304799"/>
                </a:lnTo>
                <a:lnTo>
                  <a:pt x="200436" y="296997"/>
                </a:lnTo>
                <a:lnTo>
                  <a:pt x="242255" y="275295"/>
                </a:lnTo>
                <a:lnTo>
                  <a:pt x="275295" y="242255"/>
                </a:lnTo>
                <a:lnTo>
                  <a:pt x="296997" y="200436"/>
                </a:lnTo>
                <a:lnTo>
                  <a:pt x="304799" y="152399"/>
                </a:lnTo>
                <a:lnTo>
                  <a:pt x="296997" y="104363"/>
                </a:lnTo>
                <a:lnTo>
                  <a:pt x="275295" y="62544"/>
                </a:lnTo>
                <a:lnTo>
                  <a:pt x="242255" y="29504"/>
                </a:lnTo>
                <a:lnTo>
                  <a:pt x="200436" y="7802"/>
                </a:lnTo>
                <a:lnTo>
                  <a:pt x="152399" y="0"/>
                </a:lnTo>
                <a:close/>
              </a:path>
            </a:pathLst>
          </a:custGeom>
          <a:ln w="380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60069" y="2482595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1828800" h="1828800">
                <a:moveTo>
                  <a:pt x="914399" y="0"/>
                </a:moveTo>
                <a:lnTo>
                  <a:pt x="865888" y="1269"/>
                </a:lnTo>
                <a:lnTo>
                  <a:pt x="818030" y="5034"/>
                </a:lnTo>
                <a:lnTo>
                  <a:pt x="770889" y="11232"/>
                </a:lnTo>
                <a:lnTo>
                  <a:pt x="724528" y="19798"/>
                </a:lnTo>
                <a:lnTo>
                  <a:pt x="679012" y="30670"/>
                </a:lnTo>
                <a:lnTo>
                  <a:pt x="634403" y="43784"/>
                </a:lnTo>
                <a:lnTo>
                  <a:pt x="590765" y="59077"/>
                </a:lnTo>
                <a:lnTo>
                  <a:pt x="548162" y="76484"/>
                </a:lnTo>
                <a:lnTo>
                  <a:pt x="506657" y="95942"/>
                </a:lnTo>
                <a:lnTo>
                  <a:pt x="466314" y="117388"/>
                </a:lnTo>
                <a:lnTo>
                  <a:pt x="427196" y="140758"/>
                </a:lnTo>
                <a:lnTo>
                  <a:pt x="389367" y="165989"/>
                </a:lnTo>
                <a:lnTo>
                  <a:pt x="352891" y="193017"/>
                </a:lnTo>
                <a:lnTo>
                  <a:pt x="317830" y="221779"/>
                </a:lnTo>
                <a:lnTo>
                  <a:pt x="284249" y="252211"/>
                </a:lnTo>
                <a:lnTo>
                  <a:pt x="252211" y="284249"/>
                </a:lnTo>
                <a:lnTo>
                  <a:pt x="221779" y="317830"/>
                </a:lnTo>
                <a:lnTo>
                  <a:pt x="193017" y="352891"/>
                </a:lnTo>
                <a:lnTo>
                  <a:pt x="165989" y="389367"/>
                </a:lnTo>
                <a:lnTo>
                  <a:pt x="140758" y="427196"/>
                </a:lnTo>
                <a:lnTo>
                  <a:pt x="117388" y="466314"/>
                </a:lnTo>
                <a:lnTo>
                  <a:pt x="95942" y="506657"/>
                </a:lnTo>
                <a:lnTo>
                  <a:pt x="76484" y="548162"/>
                </a:lnTo>
                <a:lnTo>
                  <a:pt x="59077" y="590765"/>
                </a:lnTo>
                <a:lnTo>
                  <a:pt x="43784" y="634403"/>
                </a:lnTo>
                <a:lnTo>
                  <a:pt x="30670" y="679012"/>
                </a:lnTo>
                <a:lnTo>
                  <a:pt x="19798" y="724528"/>
                </a:lnTo>
                <a:lnTo>
                  <a:pt x="11232" y="770889"/>
                </a:lnTo>
                <a:lnTo>
                  <a:pt x="5034" y="818030"/>
                </a:lnTo>
                <a:lnTo>
                  <a:pt x="1269" y="865888"/>
                </a:lnTo>
                <a:lnTo>
                  <a:pt x="0" y="914399"/>
                </a:lnTo>
                <a:lnTo>
                  <a:pt x="1269" y="962911"/>
                </a:lnTo>
                <a:lnTo>
                  <a:pt x="5034" y="1010769"/>
                </a:lnTo>
                <a:lnTo>
                  <a:pt x="11232" y="1057910"/>
                </a:lnTo>
                <a:lnTo>
                  <a:pt x="19798" y="1104271"/>
                </a:lnTo>
                <a:lnTo>
                  <a:pt x="30670" y="1149787"/>
                </a:lnTo>
                <a:lnTo>
                  <a:pt x="43784" y="1194396"/>
                </a:lnTo>
                <a:lnTo>
                  <a:pt x="59077" y="1238034"/>
                </a:lnTo>
                <a:lnTo>
                  <a:pt x="76484" y="1280637"/>
                </a:lnTo>
                <a:lnTo>
                  <a:pt x="95942" y="1322142"/>
                </a:lnTo>
                <a:lnTo>
                  <a:pt x="117388" y="1362485"/>
                </a:lnTo>
                <a:lnTo>
                  <a:pt x="140758" y="1401603"/>
                </a:lnTo>
                <a:lnTo>
                  <a:pt x="165989" y="1439432"/>
                </a:lnTo>
                <a:lnTo>
                  <a:pt x="193017" y="1475908"/>
                </a:lnTo>
                <a:lnTo>
                  <a:pt x="221779" y="1510969"/>
                </a:lnTo>
                <a:lnTo>
                  <a:pt x="252211" y="1544550"/>
                </a:lnTo>
                <a:lnTo>
                  <a:pt x="284249" y="1576588"/>
                </a:lnTo>
                <a:lnTo>
                  <a:pt x="317830" y="1607020"/>
                </a:lnTo>
                <a:lnTo>
                  <a:pt x="352891" y="1635782"/>
                </a:lnTo>
                <a:lnTo>
                  <a:pt x="389367" y="1662810"/>
                </a:lnTo>
                <a:lnTo>
                  <a:pt x="427196" y="1688041"/>
                </a:lnTo>
                <a:lnTo>
                  <a:pt x="466314" y="1711411"/>
                </a:lnTo>
                <a:lnTo>
                  <a:pt x="506657" y="1732857"/>
                </a:lnTo>
                <a:lnTo>
                  <a:pt x="548162" y="1752315"/>
                </a:lnTo>
                <a:lnTo>
                  <a:pt x="590765" y="1769722"/>
                </a:lnTo>
                <a:lnTo>
                  <a:pt x="634403" y="1785015"/>
                </a:lnTo>
                <a:lnTo>
                  <a:pt x="679012" y="1798129"/>
                </a:lnTo>
                <a:lnTo>
                  <a:pt x="724528" y="1809001"/>
                </a:lnTo>
                <a:lnTo>
                  <a:pt x="770889" y="1817567"/>
                </a:lnTo>
                <a:lnTo>
                  <a:pt x="818030" y="1823765"/>
                </a:lnTo>
                <a:lnTo>
                  <a:pt x="865888" y="1827530"/>
                </a:lnTo>
                <a:lnTo>
                  <a:pt x="914399" y="1828799"/>
                </a:lnTo>
                <a:lnTo>
                  <a:pt x="962911" y="1827530"/>
                </a:lnTo>
                <a:lnTo>
                  <a:pt x="1010769" y="1823765"/>
                </a:lnTo>
                <a:lnTo>
                  <a:pt x="1057910" y="1817567"/>
                </a:lnTo>
                <a:lnTo>
                  <a:pt x="1104271" y="1809001"/>
                </a:lnTo>
                <a:lnTo>
                  <a:pt x="1149787" y="1798129"/>
                </a:lnTo>
                <a:lnTo>
                  <a:pt x="1194396" y="1785015"/>
                </a:lnTo>
                <a:lnTo>
                  <a:pt x="1238034" y="1769722"/>
                </a:lnTo>
                <a:lnTo>
                  <a:pt x="1280637" y="1752315"/>
                </a:lnTo>
                <a:lnTo>
                  <a:pt x="1322142" y="1732857"/>
                </a:lnTo>
                <a:lnTo>
                  <a:pt x="1362485" y="1711411"/>
                </a:lnTo>
                <a:lnTo>
                  <a:pt x="1401603" y="1688041"/>
                </a:lnTo>
                <a:lnTo>
                  <a:pt x="1439432" y="1662810"/>
                </a:lnTo>
                <a:lnTo>
                  <a:pt x="1475908" y="1635782"/>
                </a:lnTo>
                <a:lnTo>
                  <a:pt x="1510969" y="1607020"/>
                </a:lnTo>
                <a:lnTo>
                  <a:pt x="1544550" y="1576588"/>
                </a:lnTo>
                <a:lnTo>
                  <a:pt x="1576588" y="1544550"/>
                </a:lnTo>
                <a:lnTo>
                  <a:pt x="1607020" y="1510969"/>
                </a:lnTo>
                <a:lnTo>
                  <a:pt x="1635782" y="1475908"/>
                </a:lnTo>
                <a:lnTo>
                  <a:pt x="1662810" y="1439432"/>
                </a:lnTo>
                <a:lnTo>
                  <a:pt x="1688041" y="1401603"/>
                </a:lnTo>
                <a:lnTo>
                  <a:pt x="1711411" y="1362485"/>
                </a:lnTo>
                <a:lnTo>
                  <a:pt x="1732857" y="1322142"/>
                </a:lnTo>
                <a:lnTo>
                  <a:pt x="1752315" y="1280637"/>
                </a:lnTo>
                <a:lnTo>
                  <a:pt x="1769722" y="1238034"/>
                </a:lnTo>
                <a:lnTo>
                  <a:pt x="1785015" y="1194396"/>
                </a:lnTo>
                <a:lnTo>
                  <a:pt x="1798129" y="1149787"/>
                </a:lnTo>
                <a:lnTo>
                  <a:pt x="1809001" y="1104271"/>
                </a:lnTo>
                <a:lnTo>
                  <a:pt x="1817567" y="1057910"/>
                </a:lnTo>
                <a:lnTo>
                  <a:pt x="1823765" y="1010769"/>
                </a:lnTo>
                <a:lnTo>
                  <a:pt x="1827530" y="962911"/>
                </a:lnTo>
                <a:lnTo>
                  <a:pt x="1828799" y="914399"/>
                </a:lnTo>
                <a:lnTo>
                  <a:pt x="1827530" y="865888"/>
                </a:lnTo>
                <a:lnTo>
                  <a:pt x="1823765" y="818030"/>
                </a:lnTo>
                <a:lnTo>
                  <a:pt x="1817567" y="770889"/>
                </a:lnTo>
                <a:lnTo>
                  <a:pt x="1809001" y="724528"/>
                </a:lnTo>
                <a:lnTo>
                  <a:pt x="1798129" y="679012"/>
                </a:lnTo>
                <a:lnTo>
                  <a:pt x="1785015" y="634403"/>
                </a:lnTo>
                <a:lnTo>
                  <a:pt x="1769722" y="590765"/>
                </a:lnTo>
                <a:lnTo>
                  <a:pt x="1752315" y="548162"/>
                </a:lnTo>
                <a:lnTo>
                  <a:pt x="1732857" y="506657"/>
                </a:lnTo>
                <a:lnTo>
                  <a:pt x="1711411" y="466314"/>
                </a:lnTo>
                <a:lnTo>
                  <a:pt x="1688041" y="427196"/>
                </a:lnTo>
                <a:lnTo>
                  <a:pt x="1662810" y="389367"/>
                </a:lnTo>
                <a:lnTo>
                  <a:pt x="1635782" y="352891"/>
                </a:lnTo>
                <a:lnTo>
                  <a:pt x="1607020" y="317830"/>
                </a:lnTo>
                <a:lnTo>
                  <a:pt x="1576588" y="284249"/>
                </a:lnTo>
                <a:lnTo>
                  <a:pt x="1544550" y="252211"/>
                </a:lnTo>
                <a:lnTo>
                  <a:pt x="1510969" y="221779"/>
                </a:lnTo>
                <a:lnTo>
                  <a:pt x="1475908" y="193017"/>
                </a:lnTo>
                <a:lnTo>
                  <a:pt x="1439432" y="165989"/>
                </a:lnTo>
                <a:lnTo>
                  <a:pt x="1401603" y="140758"/>
                </a:lnTo>
                <a:lnTo>
                  <a:pt x="1362485" y="117388"/>
                </a:lnTo>
                <a:lnTo>
                  <a:pt x="1322142" y="95942"/>
                </a:lnTo>
                <a:lnTo>
                  <a:pt x="1280637" y="76484"/>
                </a:lnTo>
                <a:lnTo>
                  <a:pt x="1238034" y="59077"/>
                </a:lnTo>
                <a:lnTo>
                  <a:pt x="1194396" y="43784"/>
                </a:lnTo>
                <a:lnTo>
                  <a:pt x="1149787" y="30670"/>
                </a:lnTo>
                <a:lnTo>
                  <a:pt x="1104271" y="19798"/>
                </a:lnTo>
                <a:lnTo>
                  <a:pt x="1057910" y="11232"/>
                </a:lnTo>
                <a:lnTo>
                  <a:pt x="1010769" y="5034"/>
                </a:lnTo>
                <a:lnTo>
                  <a:pt x="962911" y="1269"/>
                </a:lnTo>
                <a:lnTo>
                  <a:pt x="914399" y="0"/>
                </a:lnTo>
                <a:close/>
              </a:path>
            </a:pathLst>
          </a:custGeom>
          <a:ln w="380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31798" y="2177796"/>
            <a:ext cx="85725" cy="2590800"/>
          </a:xfrm>
          <a:custGeom>
            <a:avLst/>
            <a:gdLst/>
            <a:ahLst/>
            <a:cxnLst/>
            <a:rect l="l" t="t" r="r" b="b"/>
            <a:pathLst>
              <a:path w="85725" h="25908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2590800">
                <a:moveTo>
                  <a:pt x="85344" y="2505456"/>
                </a:moveTo>
                <a:lnTo>
                  <a:pt x="0" y="2505456"/>
                </a:lnTo>
                <a:lnTo>
                  <a:pt x="28956" y="2563368"/>
                </a:lnTo>
                <a:lnTo>
                  <a:pt x="28956" y="2519172"/>
                </a:lnTo>
                <a:lnTo>
                  <a:pt x="56388" y="2519172"/>
                </a:lnTo>
                <a:lnTo>
                  <a:pt x="56388" y="2563368"/>
                </a:lnTo>
                <a:lnTo>
                  <a:pt x="85344" y="2505456"/>
                </a:lnTo>
                <a:close/>
              </a:path>
              <a:path w="85725" h="25908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2590800">
                <a:moveTo>
                  <a:pt x="56388" y="25054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2505456"/>
                </a:lnTo>
                <a:lnTo>
                  <a:pt x="56388" y="2505456"/>
                </a:lnTo>
                <a:close/>
              </a:path>
              <a:path w="85725" h="2590800">
                <a:moveTo>
                  <a:pt x="56388" y="2563368"/>
                </a:moveTo>
                <a:lnTo>
                  <a:pt x="56388" y="2519172"/>
                </a:lnTo>
                <a:lnTo>
                  <a:pt x="28956" y="2519172"/>
                </a:lnTo>
                <a:lnTo>
                  <a:pt x="28956" y="2563368"/>
                </a:lnTo>
                <a:lnTo>
                  <a:pt x="42672" y="2590800"/>
                </a:lnTo>
                <a:lnTo>
                  <a:pt x="56388" y="256336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79070" y="3354323"/>
            <a:ext cx="2590800" cy="85725"/>
          </a:xfrm>
          <a:custGeom>
            <a:avLst/>
            <a:gdLst/>
            <a:ahLst/>
            <a:cxnLst/>
            <a:rect l="l" t="t" r="r" b="b"/>
            <a:pathLst>
              <a:path w="2590800" h="85725">
                <a:moveTo>
                  <a:pt x="85344" y="28956"/>
                </a:moveTo>
                <a:lnTo>
                  <a:pt x="85344" y="0"/>
                </a:lnTo>
                <a:lnTo>
                  <a:pt x="0" y="42672"/>
                </a:lnTo>
                <a:lnTo>
                  <a:pt x="71628" y="78486"/>
                </a:lnTo>
                <a:lnTo>
                  <a:pt x="71628" y="28956"/>
                </a:lnTo>
                <a:lnTo>
                  <a:pt x="85344" y="28956"/>
                </a:lnTo>
                <a:close/>
              </a:path>
              <a:path w="2590800" h="85725">
                <a:moveTo>
                  <a:pt x="2519172" y="56388"/>
                </a:moveTo>
                <a:lnTo>
                  <a:pt x="2519172" y="28956"/>
                </a:lnTo>
                <a:lnTo>
                  <a:pt x="71628" y="28956"/>
                </a:lnTo>
                <a:lnTo>
                  <a:pt x="71628" y="56388"/>
                </a:lnTo>
                <a:lnTo>
                  <a:pt x="2519172" y="56388"/>
                </a:lnTo>
                <a:close/>
              </a:path>
              <a:path w="2590800" h="85725">
                <a:moveTo>
                  <a:pt x="85344" y="85344"/>
                </a:moveTo>
                <a:lnTo>
                  <a:pt x="85344" y="56388"/>
                </a:lnTo>
                <a:lnTo>
                  <a:pt x="71628" y="56388"/>
                </a:lnTo>
                <a:lnTo>
                  <a:pt x="71628" y="78486"/>
                </a:lnTo>
                <a:lnTo>
                  <a:pt x="85344" y="85344"/>
                </a:lnTo>
                <a:close/>
              </a:path>
              <a:path w="2590800" h="85725">
                <a:moveTo>
                  <a:pt x="2590800" y="42672"/>
                </a:moveTo>
                <a:lnTo>
                  <a:pt x="2505456" y="0"/>
                </a:lnTo>
                <a:lnTo>
                  <a:pt x="2505456" y="28956"/>
                </a:lnTo>
                <a:lnTo>
                  <a:pt x="2519172" y="28956"/>
                </a:lnTo>
                <a:lnTo>
                  <a:pt x="2519172" y="78486"/>
                </a:lnTo>
                <a:lnTo>
                  <a:pt x="2590800" y="42672"/>
                </a:lnTo>
                <a:close/>
              </a:path>
              <a:path w="2590800" h="85725">
                <a:moveTo>
                  <a:pt x="2519172" y="78486"/>
                </a:moveTo>
                <a:lnTo>
                  <a:pt x="2519172" y="56388"/>
                </a:lnTo>
                <a:lnTo>
                  <a:pt x="2505456" y="56388"/>
                </a:lnTo>
                <a:lnTo>
                  <a:pt x="2505456" y="85344"/>
                </a:lnTo>
                <a:lnTo>
                  <a:pt x="2519172" y="784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60070" y="2406396"/>
            <a:ext cx="1905000" cy="1905000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50292" y="1833372"/>
                </a:moveTo>
                <a:lnTo>
                  <a:pt x="30480" y="1813560"/>
                </a:lnTo>
                <a:lnTo>
                  <a:pt x="0" y="1905000"/>
                </a:lnTo>
                <a:lnTo>
                  <a:pt x="39624" y="1891792"/>
                </a:lnTo>
                <a:lnTo>
                  <a:pt x="39624" y="1844040"/>
                </a:lnTo>
                <a:lnTo>
                  <a:pt x="50292" y="1833372"/>
                </a:lnTo>
                <a:close/>
              </a:path>
              <a:path w="1905000" h="1905000">
                <a:moveTo>
                  <a:pt x="70866" y="1853946"/>
                </a:moveTo>
                <a:lnTo>
                  <a:pt x="50292" y="1833372"/>
                </a:lnTo>
                <a:lnTo>
                  <a:pt x="39624" y="1844040"/>
                </a:lnTo>
                <a:lnTo>
                  <a:pt x="60960" y="1863852"/>
                </a:lnTo>
                <a:lnTo>
                  <a:pt x="70866" y="1853946"/>
                </a:lnTo>
                <a:close/>
              </a:path>
              <a:path w="1905000" h="1905000">
                <a:moveTo>
                  <a:pt x="91440" y="1874520"/>
                </a:moveTo>
                <a:lnTo>
                  <a:pt x="70866" y="1853946"/>
                </a:lnTo>
                <a:lnTo>
                  <a:pt x="60960" y="1863852"/>
                </a:lnTo>
                <a:lnTo>
                  <a:pt x="39624" y="1844040"/>
                </a:lnTo>
                <a:lnTo>
                  <a:pt x="39624" y="1891792"/>
                </a:lnTo>
                <a:lnTo>
                  <a:pt x="91440" y="1874520"/>
                </a:lnTo>
                <a:close/>
              </a:path>
              <a:path w="1905000" h="1905000">
                <a:moveTo>
                  <a:pt x="1853946" y="70866"/>
                </a:moveTo>
                <a:lnTo>
                  <a:pt x="1833372" y="50292"/>
                </a:lnTo>
                <a:lnTo>
                  <a:pt x="50292" y="1833372"/>
                </a:lnTo>
                <a:lnTo>
                  <a:pt x="70866" y="1853946"/>
                </a:lnTo>
                <a:lnTo>
                  <a:pt x="1853946" y="70866"/>
                </a:lnTo>
                <a:close/>
              </a:path>
              <a:path w="1905000" h="1905000">
                <a:moveTo>
                  <a:pt x="1905000" y="0"/>
                </a:moveTo>
                <a:lnTo>
                  <a:pt x="1813560" y="30480"/>
                </a:lnTo>
                <a:lnTo>
                  <a:pt x="1833372" y="50292"/>
                </a:lnTo>
                <a:lnTo>
                  <a:pt x="1844040" y="39624"/>
                </a:lnTo>
                <a:lnTo>
                  <a:pt x="1863852" y="60960"/>
                </a:lnTo>
                <a:lnTo>
                  <a:pt x="1863852" y="80772"/>
                </a:lnTo>
                <a:lnTo>
                  <a:pt x="1874520" y="91440"/>
                </a:lnTo>
                <a:lnTo>
                  <a:pt x="1905000" y="0"/>
                </a:lnTo>
                <a:close/>
              </a:path>
              <a:path w="1905000" h="1905000">
                <a:moveTo>
                  <a:pt x="1863852" y="60960"/>
                </a:moveTo>
                <a:lnTo>
                  <a:pt x="1844040" y="39624"/>
                </a:lnTo>
                <a:lnTo>
                  <a:pt x="1833372" y="50292"/>
                </a:lnTo>
                <a:lnTo>
                  <a:pt x="1853946" y="70866"/>
                </a:lnTo>
                <a:lnTo>
                  <a:pt x="1863852" y="60960"/>
                </a:lnTo>
                <a:close/>
              </a:path>
              <a:path w="1905000" h="1905000">
                <a:moveTo>
                  <a:pt x="1863852" y="80772"/>
                </a:moveTo>
                <a:lnTo>
                  <a:pt x="1863852" y="60960"/>
                </a:lnTo>
                <a:lnTo>
                  <a:pt x="1853946" y="70866"/>
                </a:lnTo>
                <a:lnTo>
                  <a:pt x="1863852" y="8077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60070" y="2482596"/>
            <a:ext cx="1905000" cy="1905000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91440" y="30480"/>
                </a:moveTo>
                <a:lnTo>
                  <a:pt x="0" y="0"/>
                </a:lnTo>
                <a:lnTo>
                  <a:pt x="30480" y="91440"/>
                </a:lnTo>
                <a:lnTo>
                  <a:pt x="39624" y="82296"/>
                </a:lnTo>
                <a:lnTo>
                  <a:pt x="39624" y="60960"/>
                </a:lnTo>
                <a:lnTo>
                  <a:pt x="60960" y="39624"/>
                </a:lnTo>
                <a:lnTo>
                  <a:pt x="71623" y="50296"/>
                </a:lnTo>
                <a:lnTo>
                  <a:pt x="91440" y="30480"/>
                </a:lnTo>
                <a:close/>
              </a:path>
              <a:path w="1905000" h="1905000">
                <a:moveTo>
                  <a:pt x="71623" y="50296"/>
                </a:moveTo>
                <a:lnTo>
                  <a:pt x="60960" y="39624"/>
                </a:lnTo>
                <a:lnTo>
                  <a:pt x="39624" y="60960"/>
                </a:lnTo>
                <a:lnTo>
                  <a:pt x="50296" y="71623"/>
                </a:lnTo>
                <a:lnTo>
                  <a:pt x="71623" y="50296"/>
                </a:lnTo>
                <a:close/>
              </a:path>
              <a:path w="1905000" h="1905000">
                <a:moveTo>
                  <a:pt x="50296" y="71623"/>
                </a:moveTo>
                <a:lnTo>
                  <a:pt x="39624" y="60960"/>
                </a:lnTo>
                <a:lnTo>
                  <a:pt x="39624" y="82296"/>
                </a:lnTo>
                <a:lnTo>
                  <a:pt x="50296" y="71623"/>
                </a:lnTo>
                <a:close/>
              </a:path>
              <a:path w="1905000" h="1905000">
                <a:moveTo>
                  <a:pt x="1853950" y="1834129"/>
                </a:moveTo>
                <a:lnTo>
                  <a:pt x="71623" y="50296"/>
                </a:lnTo>
                <a:lnTo>
                  <a:pt x="50296" y="71623"/>
                </a:lnTo>
                <a:lnTo>
                  <a:pt x="1834129" y="1853950"/>
                </a:lnTo>
                <a:lnTo>
                  <a:pt x="1853950" y="1834129"/>
                </a:lnTo>
                <a:close/>
              </a:path>
              <a:path w="1905000" h="1905000">
                <a:moveTo>
                  <a:pt x="1863852" y="1891284"/>
                </a:moveTo>
                <a:lnTo>
                  <a:pt x="1863852" y="1844040"/>
                </a:lnTo>
                <a:lnTo>
                  <a:pt x="1844040" y="1863852"/>
                </a:lnTo>
                <a:lnTo>
                  <a:pt x="1834129" y="1853950"/>
                </a:lnTo>
                <a:lnTo>
                  <a:pt x="1813560" y="1874520"/>
                </a:lnTo>
                <a:lnTo>
                  <a:pt x="1863852" y="1891284"/>
                </a:lnTo>
                <a:close/>
              </a:path>
              <a:path w="1905000" h="1905000">
                <a:moveTo>
                  <a:pt x="1863852" y="1844040"/>
                </a:moveTo>
                <a:lnTo>
                  <a:pt x="1853950" y="1834129"/>
                </a:lnTo>
                <a:lnTo>
                  <a:pt x="1834129" y="1853950"/>
                </a:lnTo>
                <a:lnTo>
                  <a:pt x="1844040" y="1863852"/>
                </a:lnTo>
                <a:lnTo>
                  <a:pt x="1863852" y="1844040"/>
                </a:lnTo>
                <a:close/>
              </a:path>
              <a:path w="1905000" h="1905000">
                <a:moveTo>
                  <a:pt x="1905000" y="1905000"/>
                </a:moveTo>
                <a:lnTo>
                  <a:pt x="1874520" y="1813560"/>
                </a:lnTo>
                <a:lnTo>
                  <a:pt x="1853950" y="1834129"/>
                </a:lnTo>
                <a:lnTo>
                  <a:pt x="1863852" y="1844040"/>
                </a:lnTo>
                <a:lnTo>
                  <a:pt x="1863852" y="1891284"/>
                </a:lnTo>
                <a:lnTo>
                  <a:pt x="1905000" y="1905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36669" y="2330195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571499" y="0"/>
                </a:moveTo>
                <a:lnTo>
                  <a:pt x="504881" y="1534"/>
                </a:lnTo>
                <a:lnTo>
                  <a:pt x="440511" y="6024"/>
                </a:lnTo>
                <a:lnTo>
                  <a:pt x="378821" y="13301"/>
                </a:lnTo>
                <a:lnTo>
                  <a:pt x="320239" y="23193"/>
                </a:lnTo>
                <a:lnTo>
                  <a:pt x="265197" y="35531"/>
                </a:lnTo>
                <a:lnTo>
                  <a:pt x="214124" y="50145"/>
                </a:lnTo>
                <a:lnTo>
                  <a:pt x="167449" y="66865"/>
                </a:lnTo>
                <a:lnTo>
                  <a:pt x="125603" y="85521"/>
                </a:lnTo>
                <a:lnTo>
                  <a:pt x="89015" y="105944"/>
                </a:lnTo>
                <a:lnTo>
                  <a:pt x="33335" y="151407"/>
                </a:lnTo>
                <a:lnTo>
                  <a:pt x="3847" y="201896"/>
                </a:lnTo>
                <a:lnTo>
                  <a:pt x="0" y="228599"/>
                </a:lnTo>
                <a:lnTo>
                  <a:pt x="3847" y="255303"/>
                </a:lnTo>
                <a:lnTo>
                  <a:pt x="33335" y="305792"/>
                </a:lnTo>
                <a:lnTo>
                  <a:pt x="89015" y="351255"/>
                </a:lnTo>
                <a:lnTo>
                  <a:pt x="125603" y="371678"/>
                </a:lnTo>
                <a:lnTo>
                  <a:pt x="167449" y="390334"/>
                </a:lnTo>
                <a:lnTo>
                  <a:pt x="214124" y="407054"/>
                </a:lnTo>
                <a:lnTo>
                  <a:pt x="265197" y="421668"/>
                </a:lnTo>
                <a:lnTo>
                  <a:pt x="320239" y="434006"/>
                </a:lnTo>
                <a:lnTo>
                  <a:pt x="378821" y="443898"/>
                </a:lnTo>
                <a:lnTo>
                  <a:pt x="440511" y="451175"/>
                </a:lnTo>
                <a:lnTo>
                  <a:pt x="504881" y="455665"/>
                </a:lnTo>
                <a:lnTo>
                  <a:pt x="571499" y="457199"/>
                </a:lnTo>
                <a:lnTo>
                  <a:pt x="638118" y="455665"/>
                </a:lnTo>
                <a:lnTo>
                  <a:pt x="702488" y="451175"/>
                </a:lnTo>
                <a:lnTo>
                  <a:pt x="764178" y="443898"/>
                </a:lnTo>
                <a:lnTo>
                  <a:pt x="822760" y="434006"/>
                </a:lnTo>
                <a:lnTo>
                  <a:pt x="877802" y="421668"/>
                </a:lnTo>
                <a:lnTo>
                  <a:pt x="928875" y="407054"/>
                </a:lnTo>
                <a:lnTo>
                  <a:pt x="975550" y="390334"/>
                </a:lnTo>
                <a:lnTo>
                  <a:pt x="1017396" y="371678"/>
                </a:lnTo>
                <a:lnTo>
                  <a:pt x="1053984" y="351255"/>
                </a:lnTo>
                <a:lnTo>
                  <a:pt x="1109664" y="305792"/>
                </a:lnTo>
                <a:lnTo>
                  <a:pt x="1139152" y="255303"/>
                </a:lnTo>
                <a:lnTo>
                  <a:pt x="1142999" y="228599"/>
                </a:lnTo>
                <a:lnTo>
                  <a:pt x="1139152" y="201896"/>
                </a:lnTo>
                <a:lnTo>
                  <a:pt x="1109664" y="151407"/>
                </a:lnTo>
                <a:lnTo>
                  <a:pt x="1053984" y="105944"/>
                </a:lnTo>
                <a:lnTo>
                  <a:pt x="1017396" y="85521"/>
                </a:lnTo>
                <a:lnTo>
                  <a:pt x="975550" y="66865"/>
                </a:lnTo>
                <a:lnTo>
                  <a:pt x="928875" y="50145"/>
                </a:lnTo>
                <a:lnTo>
                  <a:pt x="877802" y="35531"/>
                </a:lnTo>
                <a:lnTo>
                  <a:pt x="822760" y="23193"/>
                </a:lnTo>
                <a:lnTo>
                  <a:pt x="764178" y="13301"/>
                </a:lnTo>
                <a:lnTo>
                  <a:pt x="702488" y="6024"/>
                </a:lnTo>
                <a:lnTo>
                  <a:pt x="638118" y="1534"/>
                </a:lnTo>
                <a:lnTo>
                  <a:pt x="571499" y="0"/>
                </a:lnTo>
                <a:close/>
              </a:path>
            </a:pathLst>
          </a:custGeom>
          <a:ln w="380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36669" y="3930395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571499" y="0"/>
                </a:moveTo>
                <a:lnTo>
                  <a:pt x="504881" y="1534"/>
                </a:lnTo>
                <a:lnTo>
                  <a:pt x="440511" y="6024"/>
                </a:lnTo>
                <a:lnTo>
                  <a:pt x="378821" y="13301"/>
                </a:lnTo>
                <a:lnTo>
                  <a:pt x="320239" y="23193"/>
                </a:lnTo>
                <a:lnTo>
                  <a:pt x="265197" y="35531"/>
                </a:lnTo>
                <a:lnTo>
                  <a:pt x="214124" y="50145"/>
                </a:lnTo>
                <a:lnTo>
                  <a:pt x="167449" y="66865"/>
                </a:lnTo>
                <a:lnTo>
                  <a:pt x="125603" y="85521"/>
                </a:lnTo>
                <a:lnTo>
                  <a:pt x="89015" y="105944"/>
                </a:lnTo>
                <a:lnTo>
                  <a:pt x="33335" y="151407"/>
                </a:lnTo>
                <a:lnTo>
                  <a:pt x="3847" y="201896"/>
                </a:lnTo>
                <a:lnTo>
                  <a:pt x="0" y="228599"/>
                </a:lnTo>
                <a:lnTo>
                  <a:pt x="3847" y="255303"/>
                </a:lnTo>
                <a:lnTo>
                  <a:pt x="33335" y="305792"/>
                </a:lnTo>
                <a:lnTo>
                  <a:pt x="89015" y="351255"/>
                </a:lnTo>
                <a:lnTo>
                  <a:pt x="125603" y="371678"/>
                </a:lnTo>
                <a:lnTo>
                  <a:pt x="167449" y="390334"/>
                </a:lnTo>
                <a:lnTo>
                  <a:pt x="214124" y="407054"/>
                </a:lnTo>
                <a:lnTo>
                  <a:pt x="265197" y="421668"/>
                </a:lnTo>
                <a:lnTo>
                  <a:pt x="320239" y="434006"/>
                </a:lnTo>
                <a:lnTo>
                  <a:pt x="378821" y="443898"/>
                </a:lnTo>
                <a:lnTo>
                  <a:pt x="440511" y="451175"/>
                </a:lnTo>
                <a:lnTo>
                  <a:pt x="504881" y="455665"/>
                </a:lnTo>
                <a:lnTo>
                  <a:pt x="571499" y="457199"/>
                </a:lnTo>
                <a:lnTo>
                  <a:pt x="638118" y="455665"/>
                </a:lnTo>
                <a:lnTo>
                  <a:pt x="702488" y="451175"/>
                </a:lnTo>
                <a:lnTo>
                  <a:pt x="764178" y="443898"/>
                </a:lnTo>
                <a:lnTo>
                  <a:pt x="822760" y="434006"/>
                </a:lnTo>
                <a:lnTo>
                  <a:pt x="877802" y="421668"/>
                </a:lnTo>
                <a:lnTo>
                  <a:pt x="928875" y="407054"/>
                </a:lnTo>
                <a:lnTo>
                  <a:pt x="975550" y="390334"/>
                </a:lnTo>
                <a:lnTo>
                  <a:pt x="1017396" y="371678"/>
                </a:lnTo>
                <a:lnTo>
                  <a:pt x="1053984" y="351255"/>
                </a:lnTo>
                <a:lnTo>
                  <a:pt x="1109664" y="305792"/>
                </a:lnTo>
                <a:lnTo>
                  <a:pt x="1139152" y="255303"/>
                </a:lnTo>
                <a:lnTo>
                  <a:pt x="1142999" y="228599"/>
                </a:lnTo>
                <a:lnTo>
                  <a:pt x="1139152" y="201896"/>
                </a:lnTo>
                <a:lnTo>
                  <a:pt x="1109664" y="151407"/>
                </a:lnTo>
                <a:lnTo>
                  <a:pt x="1053984" y="105944"/>
                </a:lnTo>
                <a:lnTo>
                  <a:pt x="1017396" y="85521"/>
                </a:lnTo>
                <a:lnTo>
                  <a:pt x="975550" y="66865"/>
                </a:lnTo>
                <a:lnTo>
                  <a:pt x="928875" y="50145"/>
                </a:lnTo>
                <a:lnTo>
                  <a:pt x="877802" y="35531"/>
                </a:lnTo>
                <a:lnTo>
                  <a:pt x="822760" y="23193"/>
                </a:lnTo>
                <a:lnTo>
                  <a:pt x="764178" y="13301"/>
                </a:lnTo>
                <a:lnTo>
                  <a:pt x="702488" y="6024"/>
                </a:lnTo>
                <a:lnTo>
                  <a:pt x="638118" y="1534"/>
                </a:lnTo>
                <a:lnTo>
                  <a:pt x="571499" y="0"/>
                </a:lnTo>
                <a:close/>
              </a:path>
            </a:pathLst>
          </a:custGeom>
          <a:ln w="380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79669" y="2558795"/>
            <a:ext cx="0" cy="1600200"/>
          </a:xfrm>
          <a:custGeom>
            <a:avLst/>
            <a:gdLst/>
            <a:ahLst/>
            <a:cxnLst/>
            <a:rect l="l" t="t" r="r" b="b"/>
            <a:pathLst>
              <a:path h="1600200">
                <a:moveTo>
                  <a:pt x="0" y="0"/>
                </a:moveTo>
                <a:lnTo>
                  <a:pt x="0" y="1600199"/>
                </a:lnTo>
              </a:path>
            </a:pathLst>
          </a:custGeom>
          <a:ln w="380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36669" y="2558795"/>
            <a:ext cx="0" cy="1600200"/>
          </a:xfrm>
          <a:custGeom>
            <a:avLst/>
            <a:gdLst/>
            <a:ahLst/>
            <a:cxnLst/>
            <a:rect l="l" t="t" r="r" b="b"/>
            <a:pathLst>
              <a:path h="1600200">
                <a:moveTo>
                  <a:pt x="0" y="0"/>
                </a:moveTo>
                <a:lnTo>
                  <a:pt x="0" y="1600199"/>
                </a:lnTo>
              </a:path>
            </a:pathLst>
          </a:custGeom>
          <a:ln w="380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08069" y="2177795"/>
            <a:ext cx="1600200" cy="762000"/>
          </a:xfrm>
          <a:custGeom>
            <a:avLst/>
            <a:gdLst/>
            <a:ahLst/>
            <a:cxnLst/>
            <a:rect l="l" t="t" r="r" b="b"/>
            <a:pathLst>
              <a:path w="1600200" h="762000">
                <a:moveTo>
                  <a:pt x="800099" y="0"/>
                </a:moveTo>
                <a:lnTo>
                  <a:pt x="737562" y="1146"/>
                </a:lnTo>
                <a:lnTo>
                  <a:pt x="676343" y="4531"/>
                </a:lnTo>
                <a:lnTo>
                  <a:pt x="616620" y="10068"/>
                </a:lnTo>
                <a:lnTo>
                  <a:pt x="558570" y="17672"/>
                </a:lnTo>
                <a:lnTo>
                  <a:pt x="502372" y="27259"/>
                </a:lnTo>
                <a:lnTo>
                  <a:pt x="448202" y="38744"/>
                </a:lnTo>
                <a:lnTo>
                  <a:pt x="396239" y="52041"/>
                </a:lnTo>
                <a:lnTo>
                  <a:pt x="346661" y="67067"/>
                </a:lnTo>
                <a:lnTo>
                  <a:pt x="299645" y="83735"/>
                </a:lnTo>
                <a:lnTo>
                  <a:pt x="255369" y="101962"/>
                </a:lnTo>
                <a:lnTo>
                  <a:pt x="214011" y="121661"/>
                </a:lnTo>
                <a:lnTo>
                  <a:pt x="175748" y="142749"/>
                </a:lnTo>
                <a:lnTo>
                  <a:pt x="140758" y="165140"/>
                </a:lnTo>
                <a:lnTo>
                  <a:pt x="109219" y="188750"/>
                </a:lnTo>
                <a:lnTo>
                  <a:pt x="57205" y="239284"/>
                </a:lnTo>
                <a:lnTo>
                  <a:pt x="21127" y="293674"/>
                </a:lnTo>
                <a:lnTo>
                  <a:pt x="2406" y="351239"/>
                </a:lnTo>
                <a:lnTo>
                  <a:pt x="0" y="380999"/>
                </a:lnTo>
                <a:lnTo>
                  <a:pt x="2406" y="410760"/>
                </a:lnTo>
                <a:lnTo>
                  <a:pt x="21127" y="468325"/>
                </a:lnTo>
                <a:lnTo>
                  <a:pt x="57205" y="522715"/>
                </a:lnTo>
                <a:lnTo>
                  <a:pt x="109219" y="573249"/>
                </a:lnTo>
                <a:lnTo>
                  <a:pt x="140758" y="596859"/>
                </a:lnTo>
                <a:lnTo>
                  <a:pt x="175748" y="619250"/>
                </a:lnTo>
                <a:lnTo>
                  <a:pt x="214011" y="640338"/>
                </a:lnTo>
                <a:lnTo>
                  <a:pt x="255369" y="660037"/>
                </a:lnTo>
                <a:lnTo>
                  <a:pt x="299645" y="678264"/>
                </a:lnTo>
                <a:lnTo>
                  <a:pt x="346661" y="694932"/>
                </a:lnTo>
                <a:lnTo>
                  <a:pt x="396239" y="709958"/>
                </a:lnTo>
                <a:lnTo>
                  <a:pt x="448202" y="723255"/>
                </a:lnTo>
                <a:lnTo>
                  <a:pt x="502372" y="734740"/>
                </a:lnTo>
                <a:lnTo>
                  <a:pt x="558570" y="744327"/>
                </a:lnTo>
                <a:lnTo>
                  <a:pt x="616620" y="751931"/>
                </a:lnTo>
                <a:lnTo>
                  <a:pt x="676343" y="757468"/>
                </a:lnTo>
                <a:lnTo>
                  <a:pt x="737562" y="760852"/>
                </a:lnTo>
                <a:lnTo>
                  <a:pt x="800099" y="761999"/>
                </a:lnTo>
                <a:lnTo>
                  <a:pt x="862637" y="760852"/>
                </a:lnTo>
                <a:lnTo>
                  <a:pt x="923856" y="757468"/>
                </a:lnTo>
                <a:lnTo>
                  <a:pt x="983579" y="751931"/>
                </a:lnTo>
                <a:lnTo>
                  <a:pt x="1041629" y="744327"/>
                </a:lnTo>
                <a:lnTo>
                  <a:pt x="1097827" y="734740"/>
                </a:lnTo>
                <a:lnTo>
                  <a:pt x="1151997" y="723255"/>
                </a:lnTo>
                <a:lnTo>
                  <a:pt x="1203959" y="709958"/>
                </a:lnTo>
                <a:lnTo>
                  <a:pt x="1253538" y="694932"/>
                </a:lnTo>
                <a:lnTo>
                  <a:pt x="1300554" y="678264"/>
                </a:lnTo>
                <a:lnTo>
                  <a:pt x="1344829" y="660037"/>
                </a:lnTo>
                <a:lnTo>
                  <a:pt x="1386188" y="640338"/>
                </a:lnTo>
                <a:lnTo>
                  <a:pt x="1424451" y="619250"/>
                </a:lnTo>
                <a:lnTo>
                  <a:pt x="1459441" y="596859"/>
                </a:lnTo>
                <a:lnTo>
                  <a:pt x="1490979" y="573249"/>
                </a:lnTo>
                <a:lnTo>
                  <a:pt x="1542994" y="522715"/>
                </a:lnTo>
                <a:lnTo>
                  <a:pt x="1579072" y="468325"/>
                </a:lnTo>
                <a:lnTo>
                  <a:pt x="1597793" y="410760"/>
                </a:lnTo>
                <a:lnTo>
                  <a:pt x="1600199" y="380999"/>
                </a:lnTo>
                <a:lnTo>
                  <a:pt x="1597793" y="351239"/>
                </a:lnTo>
                <a:lnTo>
                  <a:pt x="1579072" y="293674"/>
                </a:lnTo>
                <a:lnTo>
                  <a:pt x="1542994" y="239284"/>
                </a:lnTo>
                <a:lnTo>
                  <a:pt x="1490979" y="188750"/>
                </a:lnTo>
                <a:lnTo>
                  <a:pt x="1459441" y="165140"/>
                </a:lnTo>
                <a:lnTo>
                  <a:pt x="1424451" y="142749"/>
                </a:lnTo>
                <a:lnTo>
                  <a:pt x="1386188" y="121661"/>
                </a:lnTo>
                <a:lnTo>
                  <a:pt x="1344829" y="101962"/>
                </a:lnTo>
                <a:lnTo>
                  <a:pt x="1300554" y="83735"/>
                </a:lnTo>
                <a:lnTo>
                  <a:pt x="1253538" y="67067"/>
                </a:lnTo>
                <a:lnTo>
                  <a:pt x="1203959" y="52041"/>
                </a:lnTo>
                <a:lnTo>
                  <a:pt x="1151997" y="38744"/>
                </a:lnTo>
                <a:lnTo>
                  <a:pt x="1097827" y="27259"/>
                </a:lnTo>
                <a:lnTo>
                  <a:pt x="1041629" y="17672"/>
                </a:lnTo>
                <a:lnTo>
                  <a:pt x="983579" y="10068"/>
                </a:lnTo>
                <a:lnTo>
                  <a:pt x="923856" y="4531"/>
                </a:lnTo>
                <a:lnTo>
                  <a:pt x="862637" y="1146"/>
                </a:lnTo>
                <a:lnTo>
                  <a:pt x="800099" y="0"/>
                </a:lnTo>
                <a:close/>
              </a:path>
            </a:pathLst>
          </a:custGeom>
          <a:ln w="380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08069" y="3777995"/>
            <a:ext cx="1600200" cy="762000"/>
          </a:xfrm>
          <a:custGeom>
            <a:avLst/>
            <a:gdLst/>
            <a:ahLst/>
            <a:cxnLst/>
            <a:rect l="l" t="t" r="r" b="b"/>
            <a:pathLst>
              <a:path w="1600200" h="762000">
                <a:moveTo>
                  <a:pt x="800099" y="0"/>
                </a:moveTo>
                <a:lnTo>
                  <a:pt x="737562" y="1146"/>
                </a:lnTo>
                <a:lnTo>
                  <a:pt x="676343" y="4531"/>
                </a:lnTo>
                <a:lnTo>
                  <a:pt x="616620" y="10068"/>
                </a:lnTo>
                <a:lnTo>
                  <a:pt x="558570" y="17672"/>
                </a:lnTo>
                <a:lnTo>
                  <a:pt x="502372" y="27259"/>
                </a:lnTo>
                <a:lnTo>
                  <a:pt x="448202" y="38744"/>
                </a:lnTo>
                <a:lnTo>
                  <a:pt x="396239" y="52041"/>
                </a:lnTo>
                <a:lnTo>
                  <a:pt x="346661" y="67067"/>
                </a:lnTo>
                <a:lnTo>
                  <a:pt x="299645" y="83735"/>
                </a:lnTo>
                <a:lnTo>
                  <a:pt x="255369" y="101962"/>
                </a:lnTo>
                <a:lnTo>
                  <a:pt x="214011" y="121661"/>
                </a:lnTo>
                <a:lnTo>
                  <a:pt x="175748" y="142749"/>
                </a:lnTo>
                <a:lnTo>
                  <a:pt x="140758" y="165140"/>
                </a:lnTo>
                <a:lnTo>
                  <a:pt x="109219" y="188750"/>
                </a:lnTo>
                <a:lnTo>
                  <a:pt x="57205" y="239284"/>
                </a:lnTo>
                <a:lnTo>
                  <a:pt x="21127" y="293674"/>
                </a:lnTo>
                <a:lnTo>
                  <a:pt x="2406" y="351239"/>
                </a:lnTo>
                <a:lnTo>
                  <a:pt x="0" y="380999"/>
                </a:lnTo>
                <a:lnTo>
                  <a:pt x="2406" y="410760"/>
                </a:lnTo>
                <a:lnTo>
                  <a:pt x="21127" y="468325"/>
                </a:lnTo>
                <a:lnTo>
                  <a:pt x="57205" y="522715"/>
                </a:lnTo>
                <a:lnTo>
                  <a:pt x="109219" y="573249"/>
                </a:lnTo>
                <a:lnTo>
                  <a:pt x="140758" y="596859"/>
                </a:lnTo>
                <a:lnTo>
                  <a:pt x="175748" y="619250"/>
                </a:lnTo>
                <a:lnTo>
                  <a:pt x="214011" y="640338"/>
                </a:lnTo>
                <a:lnTo>
                  <a:pt x="255369" y="660037"/>
                </a:lnTo>
                <a:lnTo>
                  <a:pt x="299645" y="678264"/>
                </a:lnTo>
                <a:lnTo>
                  <a:pt x="346661" y="694932"/>
                </a:lnTo>
                <a:lnTo>
                  <a:pt x="396239" y="709958"/>
                </a:lnTo>
                <a:lnTo>
                  <a:pt x="448202" y="723255"/>
                </a:lnTo>
                <a:lnTo>
                  <a:pt x="502372" y="734740"/>
                </a:lnTo>
                <a:lnTo>
                  <a:pt x="558570" y="744327"/>
                </a:lnTo>
                <a:lnTo>
                  <a:pt x="616620" y="751931"/>
                </a:lnTo>
                <a:lnTo>
                  <a:pt x="676343" y="757468"/>
                </a:lnTo>
                <a:lnTo>
                  <a:pt x="737562" y="760852"/>
                </a:lnTo>
                <a:lnTo>
                  <a:pt x="800099" y="761999"/>
                </a:lnTo>
                <a:lnTo>
                  <a:pt x="862637" y="760852"/>
                </a:lnTo>
                <a:lnTo>
                  <a:pt x="923856" y="757468"/>
                </a:lnTo>
                <a:lnTo>
                  <a:pt x="983579" y="751931"/>
                </a:lnTo>
                <a:lnTo>
                  <a:pt x="1041629" y="744327"/>
                </a:lnTo>
                <a:lnTo>
                  <a:pt x="1097827" y="734740"/>
                </a:lnTo>
                <a:lnTo>
                  <a:pt x="1151997" y="723255"/>
                </a:lnTo>
                <a:lnTo>
                  <a:pt x="1203959" y="709958"/>
                </a:lnTo>
                <a:lnTo>
                  <a:pt x="1253538" y="694932"/>
                </a:lnTo>
                <a:lnTo>
                  <a:pt x="1300554" y="678264"/>
                </a:lnTo>
                <a:lnTo>
                  <a:pt x="1344829" y="660037"/>
                </a:lnTo>
                <a:lnTo>
                  <a:pt x="1386188" y="640338"/>
                </a:lnTo>
                <a:lnTo>
                  <a:pt x="1424451" y="619250"/>
                </a:lnTo>
                <a:lnTo>
                  <a:pt x="1459441" y="596859"/>
                </a:lnTo>
                <a:lnTo>
                  <a:pt x="1490979" y="573249"/>
                </a:lnTo>
                <a:lnTo>
                  <a:pt x="1542994" y="522715"/>
                </a:lnTo>
                <a:lnTo>
                  <a:pt x="1579072" y="468325"/>
                </a:lnTo>
                <a:lnTo>
                  <a:pt x="1597793" y="410760"/>
                </a:lnTo>
                <a:lnTo>
                  <a:pt x="1600199" y="380999"/>
                </a:lnTo>
                <a:lnTo>
                  <a:pt x="1597793" y="351239"/>
                </a:lnTo>
                <a:lnTo>
                  <a:pt x="1579072" y="293674"/>
                </a:lnTo>
                <a:lnTo>
                  <a:pt x="1542994" y="239284"/>
                </a:lnTo>
                <a:lnTo>
                  <a:pt x="1490979" y="188750"/>
                </a:lnTo>
                <a:lnTo>
                  <a:pt x="1459441" y="165140"/>
                </a:lnTo>
                <a:lnTo>
                  <a:pt x="1424451" y="142749"/>
                </a:lnTo>
                <a:lnTo>
                  <a:pt x="1386188" y="121661"/>
                </a:lnTo>
                <a:lnTo>
                  <a:pt x="1344829" y="101962"/>
                </a:lnTo>
                <a:lnTo>
                  <a:pt x="1300554" y="83735"/>
                </a:lnTo>
                <a:lnTo>
                  <a:pt x="1253538" y="67067"/>
                </a:lnTo>
                <a:lnTo>
                  <a:pt x="1203959" y="52041"/>
                </a:lnTo>
                <a:lnTo>
                  <a:pt x="1151997" y="38744"/>
                </a:lnTo>
                <a:lnTo>
                  <a:pt x="1097827" y="27259"/>
                </a:lnTo>
                <a:lnTo>
                  <a:pt x="1041629" y="17672"/>
                </a:lnTo>
                <a:lnTo>
                  <a:pt x="983579" y="10068"/>
                </a:lnTo>
                <a:lnTo>
                  <a:pt x="923856" y="4531"/>
                </a:lnTo>
                <a:lnTo>
                  <a:pt x="862637" y="1146"/>
                </a:lnTo>
                <a:lnTo>
                  <a:pt x="800099" y="0"/>
                </a:lnTo>
                <a:close/>
              </a:path>
            </a:pathLst>
          </a:custGeom>
          <a:ln w="380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08269" y="2558795"/>
            <a:ext cx="0" cy="1600200"/>
          </a:xfrm>
          <a:custGeom>
            <a:avLst/>
            <a:gdLst/>
            <a:ahLst/>
            <a:cxnLst/>
            <a:rect l="l" t="t" r="r" b="b"/>
            <a:pathLst>
              <a:path h="1600200">
                <a:moveTo>
                  <a:pt x="0" y="0"/>
                </a:moveTo>
                <a:lnTo>
                  <a:pt x="0" y="1600199"/>
                </a:lnTo>
              </a:path>
            </a:pathLst>
          </a:custGeom>
          <a:ln w="380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08069" y="2558795"/>
            <a:ext cx="0" cy="1600200"/>
          </a:xfrm>
          <a:custGeom>
            <a:avLst/>
            <a:gdLst/>
            <a:ahLst/>
            <a:cxnLst/>
            <a:rect l="l" t="t" r="r" b="b"/>
            <a:pathLst>
              <a:path h="1600200">
                <a:moveTo>
                  <a:pt x="0" y="0"/>
                </a:moveTo>
                <a:lnTo>
                  <a:pt x="0" y="1600199"/>
                </a:lnTo>
              </a:path>
            </a:pathLst>
          </a:custGeom>
          <a:ln w="380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65269" y="2482595"/>
            <a:ext cx="685800" cy="152400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342899" y="0"/>
                </a:moveTo>
                <a:lnTo>
                  <a:pt x="273909" y="1523"/>
                </a:lnTo>
                <a:lnTo>
                  <a:pt x="209597" y="5905"/>
                </a:lnTo>
                <a:lnTo>
                  <a:pt x="151358" y="12858"/>
                </a:lnTo>
                <a:lnTo>
                  <a:pt x="100583" y="22097"/>
                </a:lnTo>
                <a:lnTo>
                  <a:pt x="58668" y="33337"/>
                </a:lnTo>
                <a:lnTo>
                  <a:pt x="6983" y="60674"/>
                </a:lnTo>
                <a:lnTo>
                  <a:pt x="0" y="76199"/>
                </a:lnTo>
                <a:lnTo>
                  <a:pt x="6983" y="91725"/>
                </a:lnTo>
                <a:lnTo>
                  <a:pt x="58668" y="119062"/>
                </a:lnTo>
                <a:lnTo>
                  <a:pt x="100583" y="130301"/>
                </a:lnTo>
                <a:lnTo>
                  <a:pt x="151358" y="139541"/>
                </a:lnTo>
                <a:lnTo>
                  <a:pt x="209597" y="146494"/>
                </a:lnTo>
                <a:lnTo>
                  <a:pt x="273909" y="150875"/>
                </a:lnTo>
                <a:lnTo>
                  <a:pt x="342899" y="152399"/>
                </a:lnTo>
                <a:lnTo>
                  <a:pt x="411890" y="150875"/>
                </a:lnTo>
                <a:lnTo>
                  <a:pt x="476202" y="146494"/>
                </a:lnTo>
                <a:lnTo>
                  <a:pt x="534441" y="139541"/>
                </a:lnTo>
                <a:lnTo>
                  <a:pt x="585215" y="130301"/>
                </a:lnTo>
                <a:lnTo>
                  <a:pt x="627131" y="119062"/>
                </a:lnTo>
                <a:lnTo>
                  <a:pt x="678816" y="91725"/>
                </a:lnTo>
                <a:lnTo>
                  <a:pt x="685799" y="76199"/>
                </a:lnTo>
                <a:lnTo>
                  <a:pt x="678816" y="60674"/>
                </a:lnTo>
                <a:lnTo>
                  <a:pt x="627131" y="33337"/>
                </a:lnTo>
                <a:lnTo>
                  <a:pt x="585215" y="22097"/>
                </a:lnTo>
                <a:lnTo>
                  <a:pt x="534441" y="12858"/>
                </a:lnTo>
                <a:lnTo>
                  <a:pt x="476202" y="5905"/>
                </a:lnTo>
                <a:lnTo>
                  <a:pt x="411890" y="1523"/>
                </a:lnTo>
                <a:lnTo>
                  <a:pt x="342899" y="0"/>
                </a:lnTo>
                <a:close/>
              </a:path>
            </a:pathLst>
          </a:custGeom>
          <a:ln w="380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65269" y="4082795"/>
            <a:ext cx="685800" cy="152400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342899" y="0"/>
                </a:moveTo>
                <a:lnTo>
                  <a:pt x="273909" y="1523"/>
                </a:lnTo>
                <a:lnTo>
                  <a:pt x="209597" y="5905"/>
                </a:lnTo>
                <a:lnTo>
                  <a:pt x="151358" y="12858"/>
                </a:lnTo>
                <a:lnTo>
                  <a:pt x="100583" y="22097"/>
                </a:lnTo>
                <a:lnTo>
                  <a:pt x="58668" y="33337"/>
                </a:lnTo>
                <a:lnTo>
                  <a:pt x="6983" y="60674"/>
                </a:lnTo>
                <a:lnTo>
                  <a:pt x="0" y="76199"/>
                </a:lnTo>
                <a:lnTo>
                  <a:pt x="6983" y="91725"/>
                </a:lnTo>
                <a:lnTo>
                  <a:pt x="58668" y="119062"/>
                </a:lnTo>
                <a:lnTo>
                  <a:pt x="100583" y="130301"/>
                </a:lnTo>
                <a:lnTo>
                  <a:pt x="151358" y="139541"/>
                </a:lnTo>
                <a:lnTo>
                  <a:pt x="209597" y="146494"/>
                </a:lnTo>
                <a:lnTo>
                  <a:pt x="273909" y="150875"/>
                </a:lnTo>
                <a:lnTo>
                  <a:pt x="342899" y="152399"/>
                </a:lnTo>
                <a:lnTo>
                  <a:pt x="411890" y="150875"/>
                </a:lnTo>
                <a:lnTo>
                  <a:pt x="476202" y="146494"/>
                </a:lnTo>
                <a:lnTo>
                  <a:pt x="534441" y="139541"/>
                </a:lnTo>
                <a:lnTo>
                  <a:pt x="585215" y="130301"/>
                </a:lnTo>
                <a:lnTo>
                  <a:pt x="627131" y="119062"/>
                </a:lnTo>
                <a:lnTo>
                  <a:pt x="678816" y="91725"/>
                </a:lnTo>
                <a:lnTo>
                  <a:pt x="685799" y="76199"/>
                </a:lnTo>
                <a:lnTo>
                  <a:pt x="678816" y="60674"/>
                </a:lnTo>
                <a:lnTo>
                  <a:pt x="627131" y="33337"/>
                </a:lnTo>
                <a:lnTo>
                  <a:pt x="585215" y="22097"/>
                </a:lnTo>
                <a:lnTo>
                  <a:pt x="534441" y="12858"/>
                </a:lnTo>
                <a:lnTo>
                  <a:pt x="476202" y="5905"/>
                </a:lnTo>
                <a:lnTo>
                  <a:pt x="411890" y="1523"/>
                </a:lnTo>
                <a:lnTo>
                  <a:pt x="342899" y="0"/>
                </a:lnTo>
                <a:close/>
              </a:path>
            </a:pathLst>
          </a:custGeom>
          <a:ln w="380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51069" y="2558795"/>
            <a:ext cx="0" cy="1600200"/>
          </a:xfrm>
          <a:custGeom>
            <a:avLst/>
            <a:gdLst/>
            <a:ahLst/>
            <a:cxnLst/>
            <a:rect l="l" t="t" r="r" b="b"/>
            <a:pathLst>
              <a:path h="1600200">
                <a:moveTo>
                  <a:pt x="0" y="0"/>
                </a:moveTo>
                <a:lnTo>
                  <a:pt x="0" y="1600199"/>
                </a:lnTo>
              </a:path>
            </a:pathLst>
          </a:custGeom>
          <a:ln w="380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65269" y="2558795"/>
            <a:ext cx="0" cy="1600200"/>
          </a:xfrm>
          <a:custGeom>
            <a:avLst/>
            <a:gdLst/>
            <a:ahLst/>
            <a:cxnLst/>
            <a:rect l="l" t="t" r="r" b="b"/>
            <a:pathLst>
              <a:path h="1600200">
                <a:moveTo>
                  <a:pt x="0" y="0"/>
                </a:moveTo>
                <a:lnTo>
                  <a:pt x="0" y="1600199"/>
                </a:lnTo>
              </a:path>
            </a:pathLst>
          </a:custGeom>
          <a:ln w="380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08070" y="2516124"/>
            <a:ext cx="1600200" cy="85725"/>
          </a:xfrm>
          <a:custGeom>
            <a:avLst/>
            <a:gdLst/>
            <a:ahLst/>
            <a:cxnLst/>
            <a:rect l="l" t="t" r="r" b="b"/>
            <a:pathLst>
              <a:path w="1600200" h="85725">
                <a:moveTo>
                  <a:pt x="85344" y="28956"/>
                </a:moveTo>
                <a:lnTo>
                  <a:pt x="85344" y="0"/>
                </a:lnTo>
                <a:lnTo>
                  <a:pt x="0" y="42672"/>
                </a:lnTo>
                <a:lnTo>
                  <a:pt x="71628" y="78486"/>
                </a:lnTo>
                <a:lnTo>
                  <a:pt x="71628" y="28956"/>
                </a:lnTo>
                <a:lnTo>
                  <a:pt x="85344" y="28956"/>
                </a:lnTo>
                <a:close/>
              </a:path>
              <a:path w="1600200" h="85725">
                <a:moveTo>
                  <a:pt x="1528572" y="56388"/>
                </a:moveTo>
                <a:lnTo>
                  <a:pt x="1528572" y="28956"/>
                </a:lnTo>
                <a:lnTo>
                  <a:pt x="71628" y="28956"/>
                </a:lnTo>
                <a:lnTo>
                  <a:pt x="71628" y="56388"/>
                </a:lnTo>
                <a:lnTo>
                  <a:pt x="1528572" y="56388"/>
                </a:lnTo>
                <a:close/>
              </a:path>
              <a:path w="1600200" h="85725">
                <a:moveTo>
                  <a:pt x="85344" y="85344"/>
                </a:moveTo>
                <a:lnTo>
                  <a:pt x="85344" y="56388"/>
                </a:lnTo>
                <a:lnTo>
                  <a:pt x="71628" y="56388"/>
                </a:lnTo>
                <a:lnTo>
                  <a:pt x="71628" y="78486"/>
                </a:lnTo>
                <a:lnTo>
                  <a:pt x="85344" y="85344"/>
                </a:lnTo>
                <a:close/>
              </a:path>
              <a:path w="1600200" h="85725">
                <a:moveTo>
                  <a:pt x="1600200" y="42672"/>
                </a:moveTo>
                <a:lnTo>
                  <a:pt x="1514856" y="0"/>
                </a:lnTo>
                <a:lnTo>
                  <a:pt x="1514856" y="28956"/>
                </a:lnTo>
                <a:lnTo>
                  <a:pt x="1528572" y="28956"/>
                </a:lnTo>
                <a:lnTo>
                  <a:pt x="1528572" y="78486"/>
                </a:lnTo>
                <a:lnTo>
                  <a:pt x="1600200" y="42672"/>
                </a:lnTo>
                <a:close/>
              </a:path>
              <a:path w="1600200" h="85725">
                <a:moveTo>
                  <a:pt x="1528572" y="78486"/>
                </a:moveTo>
                <a:lnTo>
                  <a:pt x="1528572" y="56388"/>
                </a:lnTo>
                <a:lnTo>
                  <a:pt x="1514856" y="56388"/>
                </a:lnTo>
                <a:lnTo>
                  <a:pt x="1514856" y="85344"/>
                </a:lnTo>
                <a:lnTo>
                  <a:pt x="1528572" y="784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12870" y="2253996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63302" y="550126"/>
                </a:moveTo>
                <a:lnTo>
                  <a:pt x="47244" y="525780"/>
                </a:lnTo>
                <a:lnTo>
                  <a:pt x="0" y="609600"/>
                </a:lnTo>
                <a:lnTo>
                  <a:pt x="51816" y="602914"/>
                </a:lnTo>
                <a:lnTo>
                  <a:pt x="51816" y="557784"/>
                </a:lnTo>
                <a:lnTo>
                  <a:pt x="63302" y="550126"/>
                </a:lnTo>
                <a:close/>
              </a:path>
              <a:path w="914400" h="609600">
                <a:moveTo>
                  <a:pt x="79127" y="574120"/>
                </a:moveTo>
                <a:lnTo>
                  <a:pt x="63302" y="550126"/>
                </a:lnTo>
                <a:lnTo>
                  <a:pt x="51816" y="557784"/>
                </a:lnTo>
                <a:lnTo>
                  <a:pt x="67056" y="582168"/>
                </a:lnTo>
                <a:lnTo>
                  <a:pt x="79127" y="574120"/>
                </a:lnTo>
                <a:close/>
              </a:path>
              <a:path w="914400" h="609600">
                <a:moveTo>
                  <a:pt x="94488" y="597408"/>
                </a:moveTo>
                <a:lnTo>
                  <a:pt x="79127" y="574120"/>
                </a:lnTo>
                <a:lnTo>
                  <a:pt x="67056" y="582168"/>
                </a:lnTo>
                <a:lnTo>
                  <a:pt x="51816" y="557784"/>
                </a:lnTo>
                <a:lnTo>
                  <a:pt x="51816" y="602914"/>
                </a:lnTo>
                <a:lnTo>
                  <a:pt x="94488" y="597408"/>
                </a:lnTo>
                <a:close/>
              </a:path>
              <a:path w="914400" h="609600">
                <a:moveTo>
                  <a:pt x="851097" y="59473"/>
                </a:moveTo>
                <a:lnTo>
                  <a:pt x="835272" y="35479"/>
                </a:lnTo>
                <a:lnTo>
                  <a:pt x="63302" y="550126"/>
                </a:lnTo>
                <a:lnTo>
                  <a:pt x="79127" y="574120"/>
                </a:lnTo>
                <a:lnTo>
                  <a:pt x="851097" y="59473"/>
                </a:lnTo>
                <a:close/>
              </a:path>
              <a:path w="914400" h="609600">
                <a:moveTo>
                  <a:pt x="914400" y="0"/>
                </a:moveTo>
                <a:lnTo>
                  <a:pt x="819912" y="12192"/>
                </a:lnTo>
                <a:lnTo>
                  <a:pt x="835272" y="35479"/>
                </a:lnTo>
                <a:lnTo>
                  <a:pt x="847344" y="27432"/>
                </a:lnTo>
                <a:lnTo>
                  <a:pt x="862584" y="51816"/>
                </a:lnTo>
                <a:lnTo>
                  <a:pt x="862584" y="76888"/>
                </a:lnTo>
                <a:lnTo>
                  <a:pt x="867156" y="83820"/>
                </a:lnTo>
                <a:lnTo>
                  <a:pt x="914400" y="0"/>
                </a:lnTo>
                <a:close/>
              </a:path>
              <a:path w="914400" h="609600">
                <a:moveTo>
                  <a:pt x="862584" y="51816"/>
                </a:moveTo>
                <a:lnTo>
                  <a:pt x="847344" y="27432"/>
                </a:lnTo>
                <a:lnTo>
                  <a:pt x="835272" y="35479"/>
                </a:lnTo>
                <a:lnTo>
                  <a:pt x="851097" y="59473"/>
                </a:lnTo>
                <a:lnTo>
                  <a:pt x="862584" y="51816"/>
                </a:lnTo>
                <a:close/>
              </a:path>
              <a:path w="914400" h="609600">
                <a:moveTo>
                  <a:pt x="862584" y="76888"/>
                </a:moveTo>
                <a:lnTo>
                  <a:pt x="862584" y="51816"/>
                </a:lnTo>
                <a:lnTo>
                  <a:pt x="851097" y="59473"/>
                </a:lnTo>
                <a:lnTo>
                  <a:pt x="862584" y="7688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12870" y="2253996"/>
            <a:ext cx="990600" cy="609600"/>
          </a:xfrm>
          <a:custGeom>
            <a:avLst/>
            <a:gdLst/>
            <a:ahLst/>
            <a:cxnLst/>
            <a:rect l="l" t="t" r="r" b="b"/>
            <a:pathLst>
              <a:path w="990600" h="609600">
                <a:moveTo>
                  <a:pt x="96012" y="7620"/>
                </a:moveTo>
                <a:lnTo>
                  <a:pt x="0" y="0"/>
                </a:lnTo>
                <a:lnTo>
                  <a:pt x="50292" y="80772"/>
                </a:lnTo>
                <a:lnTo>
                  <a:pt x="53340" y="75895"/>
                </a:lnTo>
                <a:lnTo>
                  <a:pt x="53340" y="50292"/>
                </a:lnTo>
                <a:lnTo>
                  <a:pt x="68580" y="25908"/>
                </a:lnTo>
                <a:lnTo>
                  <a:pt x="80144" y="33008"/>
                </a:lnTo>
                <a:lnTo>
                  <a:pt x="96012" y="7620"/>
                </a:lnTo>
                <a:close/>
              </a:path>
              <a:path w="990600" h="609600">
                <a:moveTo>
                  <a:pt x="80144" y="33008"/>
                </a:moveTo>
                <a:lnTo>
                  <a:pt x="68580" y="25908"/>
                </a:lnTo>
                <a:lnTo>
                  <a:pt x="53340" y="50292"/>
                </a:lnTo>
                <a:lnTo>
                  <a:pt x="64904" y="57392"/>
                </a:lnTo>
                <a:lnTo>
                  <a:pt x="80144" y="33008"/>
                </a:lnTo>
                <a:close/>
              </a:path>
              <a:path w="990600" h="609600">
                <a:moveTo>
                  <a:pt x="64904" y="57392"/>
                </a:moveTo>
                <a:lnTo>
                  <a:pt x="53340" y="50292"/>
                </a:lnTo>
                <a:lnTo>
                  <a:pt x="53340" y="75895"/>
                </a:lnTo>
                <a:lnTo>
                  <a:pt x="64904" y="57392"/>
                </a:lnTo>
                <a:close/>
              </a:path>
              <a:path w="990600" h="609600">
                <a:moveTo>
                  <a:pt x="925472" y="552070"/>
                </a:moveTo>
                <a:lnTo>
                  <a:pt x="80144" y="33008"/>
                </a:lnTo>
                <a:lnTo>
                  <a:pt x="64904" y="57392"/>
                </a:lnTo>
                <a:lnTo>
                  <a:pt x="909999" y="576311"/>
                </a:lnTo>
                <a:lnTo>
                  <a:pt x="925472" y="552070"/>
                </a:lnTo>
                <a:close/>
              </a:path>
              <a:path w="990600" h="609600">
                <a:moveTo>
                  <a:pt x="937260" y="604520"/>
                </a:moveTo>
                <a:lnTo>
                  <a:pt x="937260" y="559308"/>
                </a:lnTo>
                <a:lnTo>
                  <a:pt x="922020" y="583692"/>
                </a:lnTo>
                <a:lnTo>
                  <a:pt x="909999" y="576311"/>
                </a:lnTo>
                <a:lnTo>
                  <a:pt x="894588" y="600456"/>
                </a:lnTo>
                <a:lnTo>
                  <a:pt x="937260" y="604520"/>
                </a:lnTo>
                <a:close/>
              </a:path>
              <a:path w="990600" h="609600">
                <a:moveTo>
                  <a:pt x="937260" y="559308"/>
                </a:moveTo>
                <a:lnTo>
                  <a:pt x="925472" y="552070"/>
                </a:lnTo>
                <a:lnTo>
                  <a:pt x="909999" y="576311"/>
                </a:lnTo>
                <a:lnTo>
                  <a:pt x="922020" y="583692"/>
                </a:lnTo>
                <a:lnTo>
                  <a:pt x="937260" y="559308"/>
                </a:lnTo>
                <a:close/>
              </a:path>
              <a:path w="990600" h="609600">
                <a:moveTo>
                  <a:pt x="990600" y="609600"/>
                </a:moveTo>
                <a:lnTo>
                  <a:pt x="940308" y="528828"/>
                </a:lnTo>
                <a:lnTo>
                  <a:pt x="925472" y="552070"/>
                </a:lnTo>
                <a:lnTo>
                  <a:pt x="937260" y="559308"/>
                </a:lnTo>
                <a:lnTo>
                  <a:pt x="937260" y="604520"/>
                </a:lnTo>
                <a:lnTo>
                  <a:pt x="990600" y="609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08070" y="4116323"/>
            <a:ext cx="1600200" cy="85725"/>
          </a:xfrm>
          <a:custGeom>
            <a:avLst/>
            <a:gdLst/>
            <a:ahLst/>
            <a:cxnLst/>
            <a:rect l="l" t="t" r="r" b="b"/>
            <a:pathLst>
              <a:path w="1600200" h="85725">
                <a:moveTo>
                  <a:pt x="85344" y="28956"/>
                </a:moveTo>
                <a:lnTo>
                  <a:pt x="85344" y="0"/>
                </a:lnTo>
                <a:lnTo>
                  <a:pt x="0" y="42672"/>
                </a:lnTo>
                <a:lnTo>
                  <a:pt x="71628" y="78486"/>
                </a:lnTo>
                <a:lnTo>
                  <a:pt x="71628" y="28956"/>
                </a:lnTo>
                <a:lnTo>
                  <a:pt x="85344" y="28956"/>
                </a:lnTo>
                <a:close/>
              </a:path>
              <a:path w="1600200" h="85725">
                <a:moveTo>
                  <a:pt x="1528572" y="56388"/>
                </a:moveTo>
                <a:lnTo>
                  <a:pt x="1528572" y="28956"/>
                </a:lnTo>
                <a:lnTo>
                  <a:pt x="71628" y="28956"/>
                </a:lnTo>
                <a:lnTo>
                  <a:pt x="71628" y="56388"/>
                </a:lnTo>
                <a:lnTo>
                  <a:pt x="1528572" y="56388"/>
                </a:lnTo>
                <a:close/>
              </a:path>
              <a:path w="1600200" h="85725">
                <a:moveTo>
                  <a:pt x="85344" y="85344"/>
                </a:moveTo>
                <a:lnTo>
                  <a:pt x="85344" y="56388"/>
                </a:lnTo>
                <a:lnTo>
                  <a:pt x="71628" y="56388"/>
                </a:lnTo>
                <a:lnTo>
                  <a:pt x="71628" y="78486"/>
                </a:lnTo>
                <a:lnTo>
                  <a:pt x="85344" y="85344"/>
                </a:lnTo>
                <a:close/>
              </a:path>
              <a:path w="1600200" h="85725">
                <a:moveTo>
                  <a:pt x="1600200" y="42672"/>
                </a:moveTo>
                <a:lnTo>
                  <a:pt x="1514856" y="0"/>
                </a:lnTo>
                <a:lnTo>
                  <a:pt x="1514856" y="28956"/>
                </a:lnTo>
                <a:lnTo>
                  <a:pt x="1528572" y="28956"/>
                </a:lnTo>
                <a:lnTo>
                  <a:pt x="1528572" y="78486"/>
                </a:lnTo>
                <a:lnTo>
                  <a:pt x="1600200" y="42672"/>
                </a:lnTo>
                <a:close/>
              </a:path>
              <a:path w="1600200" h="85725">
                <a:moveTo>
                  <a:pt x="1528572" y="78486"/>
                </a:moveTo>
                <a:lnTo>
                  <a:pt x="1528572" y="56388"/>
                </a:lnTo>
                <a:lnTo>
                  <a:pt x="1514856" y="56388"/>
                </a:lnTo>
                <a:lnTo>
                  <a:pt x="1514856" y="85344"/>
                </a:lnTo>
                <a:lnTo>
                  <a:pt x="1528572" y="784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12870" y="3854196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63302" y="550126"/>
                </a:moveTo>
                <a:lnTo>
                  <a:pt x="47244" y="525780"/>
                </a:lnTo>
                <a:lnTo>
                  <a:pt x="0" y="609600"/>
                </a:lnTo>
                <a:lnTo>
                  <a:pt x="51816" y="602914"/>
                </a:lnTo>
                <a:lnTo>
                  <a:pt x="51816" y="557784"/>
                </a:lnTo>
                <a:lnTo>
                  <a:pt x="63302" y="550126"/>
                </a:lnTo>
                <a:close/>
              </a:path>
              <a:path w="914400" h="609600">
                <a:moveTo>
                  <a:pt x="79127" y="574120"/>
                </a:moveTo>
                <a:lnTo>
                  <a:pt x="63302" y="550126"/>
                </a:lnTo>
                <a:lnTo>
                  <a:pt x="51816" y="557784"/>
                </a:lnTo>
                <a:lnTo>
                  <a:pt x="67056" y="582168"/>
                </a:lnTo>
                <a:lnTo>
                  <a:pt x="79127" y="574120"/>
                </a:lnTo>
                <a:close/>
              </a:path>
              <a:path w="914400" h="609600">
                <a:moveTo>
                  <a:pt x="94488" y="597408"/>
                </a:moveTo>
                <a:lnTo>
                  <a:pt x="79127" y="574120"/>
                </a:lnTo>
                <a:lnTo>
                  <a:pt x="67056" y="582168"/>
                </a:lnTo>
                <a:lnTo>
                  <a:pt x="51816" y="557784"/>
                </a:lnTo>
                <a:lnTo>
                  <a:pt x="51816" y="602914"/>
                </a:lnTo>
                <a:lnTo>
                  <a:pt x="94488" y="597408"/>
                </a:lnTo>
                <a:close/>
              </a:path>
              <a:path w="914400" h="609600">
                <a:moveTo>
                  <a:pt x="851097" y="59473"/>
                </a:moveTo>
                <a:lnTo>
                  <a:pt x="835272" y="35479"/>
                </a:lnTo>
                <a:lnTo>
                  <a:pt x="63302" y="550126"/>
                </a:lnTo>
                <a:lnTo>
                  <a:pt x="79127" y="574120"/>
                </a:lnTo>
                <a:lnTo>
                  <a:pt x="851097" y="59473"/>
                </a:lnTo>
                <a:close/>
              </a:path>
              <a:path w="914400" h="609600">
                <a:moveTo>
                  <a:pt x="914400" y="0"/>
                </a:moveTo>
                <a:lnTo>
                  <a:pt x="819912" y="12192"/>
                </a:lnTo>
                <a:lnTo>
                  <a:pt x="835272" y="35479"/>
                </a:lnTo>
                <a:lnTo>
                  <a:pt x="847344" y="27432"/>
                </a:lnTo>
                <a:lnTo>
                  <a:pt x="862584" y="51816"/>
                </a:lnTo>
                <a:lnTo>
                  <a:pt x="862584" y="76888"/>
                </a:lnTo>
                <a:lnTo>
                  <a:pt x="867156" y="83820"/>
                </a:lnTo>
                <a:lnTo>
                  <a:pt x="914400" y="0"/>
                </a:lnTo>
                <a:close/>
              </a:path>
              <a:path w="914400" h="609600">
                <a:moveTo>
                  <a:pt x="862584" y="51816"/>
                </a:moveTo>
                <a:lnTo>
                  <a:pt x="847344" y="27432"/>
                </a:lnTo>
                <a:lnTo>
                  <a:pt x="835272" y="35479"/>
                </a:lnTo>
                <a:lnTo>
                  <a:pt x="851097" y="59473"/>
                </a:lnTo>
                <a:lnTo>
                  <a:pt x="862584" y="51816"/>
                </a:lnTo>
                <a:close/>
              </a:path>
              <a:path w="914400" h="609600">
                <a:moveTo>
                  <a:pt x="862584" y="76888"/>
                </a:moveTo>
                <a:lnTo>
                  <a:pt x="862584" y="51816"/>
                </a:lnTo>
                <a:lnTo>
                  <a:pt x="851097" y="59473"/>
                </a:lnTo>
                <a:lnTo>
                  <a:pt x="862584" y="7688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12870" y="3854196"/>
            <a:ext cx="990600" cy="609600"/>
          </a:xfrm>
          <a:custGeom>
            <a:avLst/>
            <a:gdLst/>
            <a:ahLst/>
            <a:cxnLst/>
            <a:rect l="l" t="t" r="r" b="b"/>
            <a:pathLst>
              <a:path w="990600" h="609600">
                <a:moveTo>
                  <a:pt x="96012" y="7620"/>
                </a:moveTo>
                <a:lnTo>
                  <a:pt x="0" y="0"/>
                </a:lnTo>
                <a:lnTo>
                  <a:pt x="50292" y="80772"/>
                </a:lnTo>
                <a:lnTo>
                  <a:pt x="53340" y="75895"/>
                </a:lnTo>
                <a:lnTo>
                  <a:pt x="53340" y="50292"/>
                </a:lnTo>
                <a:lnTo>
                  <a:pt x="68580" y="25908"/>
                </a:lnTo>
                <a:lnTo>
                  <a:pt x="80144" y="33008"/>
                </a:lnTo>
                <a:lnTo>
                  <a:pt x="96012" y="7620"/>
                </a:lnTo>
                <a:close/>
              </a:path>
              <a:path w="990600" h="609600">
                <a:moveTo>
                  <a:pt x="80144" y="33008"/>
                </a:moveTo>
                <a:lnTo>
                  <a:pt x="68580" y="25908"/>
                </a:lnTo>
                <a:lnTo>
                  <a:pt x="53340" y="50292"/>
                </a:lnTo>
                <a:lnTo>
                  <a:pt x="64904" y="57392"/>
                </a:lnTo>
                <a:lnTo>
                  <a:pt x="80144" y="33008"/>
                </a:lnTo>
                <a:close/>
              </a:path>
              <a:path w="990600" h="609600">
                <a:moveTo>
                  <a:pt x="64904" y="57392"/>
                </a:moveTo>
                <a:lnTo>
                  <a:pt x="53340" y="50292"/>
                </a:lnTo>
                <a:lnTo>
                  <a:pt x="53340" y="75895"/>
                </a:lnTo>
                <a:lnTo>
                  <a:pt x="64904" y="57392"/>
                </a:lnTo>
                <a:close/>
              </a:path>
              <a:path w="990600" h="609600">
                <a:moveTo>
                  <a:pt x="925472" y="552070"/>
                </a:moveTo>
                <a:lnTo>
                  <a:pt x="80144" y="33008"/>
                </a:lnTo>
                <a:lnTo>
                  <a:pt x="64904" y="57392"/>
                </a:lnTo>
                <a:lnTo>
                  <a:pt x="909999" y="576311"/>
                </a:lnTo>
                <a:lnTo>
                  <a:pt x="925472" y="552070"/>
                </a:lnTo>
                <a:close/>
              </a:path>
              <a:path w="990600" h="609600">
                <a:moveTo>
                  <a:pt x="937260" y="604520"/>
                </a:moveTo>
                <a:lnTo>
                  <a:pt x="937260" y="559308"/>
                </a:lnTo>
                <a:lnTo>
                  <a:pt x="922020" y="583692"/>
                </a:lnTo>
                <a:lnTo>
                  <a:pt x="909999" y="576311"/>
                </a:lnTo>
                <a:lnTo>
                  <a:pt x="894588" y="600456"/>
                </a:lnTo>
                <a:lnTo>
                  <a:pt x="937260" y="604520"/>
                </a:lnTo>
                <a:close/>
              </a:path>
              <a:path w="990600" h="609600">
                <a:moveTo>
                  <a:pt x="937260" y="559308"/>
                </a:moveTo>
                <a:lnTo>
                  <a:pt x="925472" y="552070"/>
                </a:lnTo>
                <a:lnTo>
                  <a:pt x="909999" y="576311"/>
                </a:lnTo>
                <a:lnTo>
                  <a:pt x="922020" y="583692"/>
                </a:lnTo>
                <a:lnTo>
                  <a:pt x="937260" y="559308"/>
                </a:lnTo>
                <a:close/>
              </a:path>
              <a:path w="990600" h="609600">
                <a:moveTo>
                  <a:pt x="990600" y="609600"/>
                </a:moveTo>
                <a:lnTo>
                  <a:pt x="940308" y="528828"/>
                </a:lnTo>
                <a:lnTo>
                  <a:pt x="925472" y="552070"/>
                </a:lnTo>
                <a:lnTo>
                  <a:pt x="937260" y="559308"/>
                </a:lnTo>
                <a:lnTo>
                  <a:pt x="937260" y="604520"/>
                </a:lnTo>
                <a:lnTo>
                  <a:pt x="990600" y="609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55270" y="4692396"/>
            <a:ext cx="6858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55269" y="4692395"/>
            <a:ext cx="685800" cy="2286000"/>
          </a:xfrm>
          <a:custGeom>
            <a:avLst/>
            <a:gdLst/>
            <a:ahLst/>
            <a:cxnLst/>
            <a:rect l="l" t="t" r="r" b="b"/>
            <a:pathLst>
              <a:path w="685800" h="2286000">
                <a:moveTo>
                  <a:pt x="0" y="571499"/>
                </a:moveTo>
                <a:lnTo>
                  <a:pt x="685799" y="0"/>
                </a:lnTo>
                <a:lnTo>
                  <a:pt x="685799" y="1714499"/>
                </a:lnTo>
                <a:lnTo>
                  <a:pt x="0" y="2285999"/>
                </a:lnTo>
                <a:lnTo>
                  <a:pt x="0" y="571499"/>
                </a:lnTo>
                <a:close/>
              </a:path>
            </a:pathLst>
          </a:custGeom>
          <a:ln w="952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36269" y="5530595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39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36269" y="5835395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39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36269" y="6140195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39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17370" y="4654296"/>
            <a:ext cx="685800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17369" y="4654295"/>
            <a:ext cx="685800" cy="2286000"/>
          </a:xfrm>
          <a:custGeom>
            <a:avLst/>
            <a:gdLst/>
            <a:ahLst/>
            <a:cxnLst/>
            <a:rect l="l" t="t" r="r" b="b"/>
            <a:pathLst>
              <a:path w="685800" h="2286000">
                <a:moveTo>
                  <a:pt x="0" y="571499"/>
                </a:moveTo>
                <a:lnTo>
                  <a:pt x="685799" y="0"/>
                </a:lnTo>
                <a:lnTo>
                  <a:pt x="685799" y="1714499"/>
                </a:lnTo>
                <a:lnTo>
                  <a:pt x="0" y="2285999"/>
                </a:lnTo>
                <a:lnTo>
                  <a:pt x="0" y="571499"/>
                </a:lnTo>
                <a:close/>
              </a:path>
            </a:pathLst>
          </a:custGeom>
          <a:ln w="952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60269" y="5530595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60269" y="5835395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60269" y="6140195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7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65170" y="4654296"/>
            <a:ext cx="685800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65169" y="4654295"/>
            <a:ext cx="685800" cy="2286000"/>
          </a:xfrm>
          <a:custGeom>
            <a:avLst/>
            <a:gdLst/>
            <a:ahLst/>
            <a:cxnLst/>
            <a:rect l="l" t="t" r="r" b="b"/>
            <a:pathLst>
              <a:path w="685800" h="2286000">
                <a:moveTo>
                  <a:pt x="0" y="571499"/>
                </a:moveTo>
                <a:lnTo>
                  <a:pt x="685799" y="0"/>
                </a:lnTo>
                <a:lnTo>
                  <a:pt x="685799" y="1714499"/>
                </a:lnTo>
                <a:lnTo>
                  <a:pt x="0" y="2285999"/>
                </a:lnTo>
                <a:lnTo>
                  <a:pt x="0" y="571499"/>
                </a:lnTo>
                <a:close/>
              </a:path>
            </a:pathLst>
          </a:custGeom>
          <a:ln w="952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08070" y="5487924"/>
            <a:ext cx="1219200" cy="85725"/>
          </a:xfrm>
          <a:custGeom>
            <a:avLst/>
            <a:gdLst/>
            <a:ahLst/>
            <a:cxnLst/>
            <a:rect l="l" t="t" r="r" b="b"/>
            <a:pathLst>
              <a:path w="1219200" h="85725">
                <a:moveTo>
                  <a:pt x="1147572" y="56388"/>
                </a:moveTo>
                <a:lnTo>
                  <a:pt x="1147572" y="28956"/>
                </a:lnTo>
                <a:lnTo>
                  <a:pt x="0" y="28956"/>
                </a:lnTo>
                <a:lnTo>
                  <a:pt x="0" y="56388"/>
                </a:lnTo>
                <a:lnTo>
                  <a:pt x="1147572" y="56388"/>
                </a:lnTo>
                <a:close/>
              </a:path>
              <a:path w="1219200" h="85725">
                <a:moveTo>
                  <a:pt x="1219200" y="42672"/>
                </a:moveTo>
                <a:lnTo>
                  <a:pt x="1133856" y="0"/>
                </a:lnTo>
                <a:lnTo>
                  <a:pt x="1133856" y="28956"/>
                </a:lnTo>
                <a:lnTo>
                  <a:pt x="1147572" y="28956"/>
                </a:lnTo>
                <a:lnTo>
                  <a:pt x="1147572" y="78486"/>
                </a:lnTo>
                <a:lnTo>
                  <a:pt x="1219200" y="42672"/>
                </a:lnTo>
                <a:close/>
              </a:path>
              <a:path w="1219200" h="85725">
                <a:moveTo>
                  <a:pt x="1147572" y="78486"/>
                </a:moveTo>
                <a:lnTo>
                  <a:pt x="1147572" y="56388"/>
                </a:lnTo>
                <a:lnTo>
                  <a:pt x="1133856" y="56388"/>
                </a:lnTo>
                <a:lnTo>
                  <a:pt x="1133856" y="85344"/>
                </a:lnTo>
                <a:lnTo>
                  <a:pt x="1147572" y="784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08070" y="5792724"/>
            <a:ext cx="1219200" cy="85725"/>
          </a:xfrm>
          <a:custGeom>
            <a:avLst/>
            <a:gdLst/>
            <a:ahLst/>
            <a:cxnLst/>
            <a:rect l="l" t="t" r="r" b="b"/>
            <a:pathLst>
              <a:path w="1219200" h="85725">
                <a:moveTo>
                  <a:pt x="1147572" y="56388"/>
                </a:moveTo>
                <a:lnTo>
                  <a:pt x="1147572" y="28956"/>
                </a:lnTo>
                <a:lnTo>
                  <a:pt x="0" y="28956"/>
                </a:lnTo>
                <a:lnTo>
                  <a:pt x="0" y="56388"/>
                </a:lnTo>
                <a:lnTo>
                  <a:pt x="1147572" y="56388"/>
                </a:lnTo>
                <a:close/>
              </a:path>
              <a:path w="1219200" h="85725">
                <a:moveTo>
                  <a:pt x="1219200" y="42672"/>
                </a:moveTo>
                <a:lnTo>
                  <a:pt x="1133856" y="0"/>
                </a:lnTo>
                <a:lnTo>
                  <a:pt x="1133856" y="28956"/>
                </a:lnTo>
                <a:lnTo>
                  <a:pt x="1147572" y="28956"/>
                </a:lnTo>
                <a:lnTo>
                  <a:pt x="1147572" y="78486"/>
                </a:lnTo>
                <a:lnTo>
                  <a:pt x="1219200" y="42672"/>
                </a:lnTo>
                <a:close/>
              </a:path>
              <a:path w="1219200" h="85725">
                <a:moveTo>
                  <a:pt x="1147572" y="78486"/>
                </a:moveTo>
                <a:lnTo>
                  <a:pt x="1147572" y="56388"/>
                </a:lnTo>
                <a:lnTo>
                  <a:pt x="1133856" y="56388"/>
                </a:lnTo>
                <a:lnTo>
                  <a:pt x="1133856" y="85344"/>
                </a:lnTo>
                <a:lnTo>
                  <a:pt x="1147572" y="784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08070" y="6097524"/>
            <a:ext cx="1219200" cy="85725"/>
          </a:xfrm>
          <a:custGeom>
            <a:avLst/>
            <a:gdLst/>
            <a:ahLst/>
            <a:cxnLst/>
            <a:rect l="l" t="t" r="r" b="b"/>
            <a:pathLst>
              <a:path w="1219200" h="85725">
                <a:moveTo>
                  <a:pt x="1147572" y="56388"/>
                </a:moveTo>
                <a:lnTo>
                  <a:pt x="1147572" y="28956"/>
                </a:lnTo>
                <a:lnTo>
                  <a:pt x="0" y="28956"/>
                </a:lnTo>
                <a:lnTo>
                  <a:pt x="0" y="56388"/>
                </a:lnTo>
                <a:lnTo>
                  <a:pt x="1147572" y="56388"/>
                </a:lnTo>
                <a:close/>
              </a:path>
              <a:path w="1219200" h="85725">
                <a:moveTo>
                  <a:pt x="1219200" y="42672"/>
                </a:moveTo>
                <a:lnTo>
                  <a:pt x="1133856" y="0"/>
                </a:lnTo>
                <a:lnTo>
                  <a:pt x="1133856" y="28956"/>
                </a:lnTo>
                <a:lnTo>
                  <a:pt x="1147572" y="28956"/>
                </a:lnTo>
                <a:lnTo>
                  <a:pt x="1147572" y="78486"/>
                </a:lnTo>
                <a:lnTo>
                  <a:pt x="1219200" y="42672"/>
                </a:lnTo>
                <a:close/>
              </a:path>
              <a:path w="1219200" h="85725">
                <a:moveTo>
                  <a:pt x="1147572" y="78486"/>
                </a:moveTo>
                <a:lnTo>
                  <a:pt x="1147572" y="56388"/>
                </a:lnTo>
                <a:lnTo>
                  <a:pt x="1133856" y="56388"/>
                </a:lnTo>
                <a:lnTo>
                  <a:pt x="1133856" y="85344"/>
                </a:lnTo>
                <a:lnTo>
                  <a:pt x="1147572" y="784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233812" y="2814318"/>
            <a:ext cx="1348105" cy="1124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Spherical  Wavefront  from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b="1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500"/>
                </a:solidFill>
                <a:latin typeface="Arial"/>
                <a:cs typeface="Arial"/>
              </a:rPr>
              <a:t>point  </a:t>
            </a:r>
            <a:r>
              <a:rPr sz="1800" b="1" spc="-5" dirty="0">
                <a:solidFill>
                  <a:srgbClr val="006500"/>
                </a:solidFill>
                <a:latin typeface="Arial"/>
                <a:cs typeface="Arial"/>
              </a:rPr>
              <a:t>source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091812" y="2767074"/>
            <a:ext cx="1397635" cy="1124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Cylindrical  Wavefront  from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b="1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500"/>
                </a:solidFill>
                <a:latin typeface="Arial"/>
                <a:cs typeface="Arial"/>
              </a:rPr>
              <a:t>linear  source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462417" y="6167117"/>
            <a:ext cx="114300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sz="1800" b="1" spc="-5" dirty="0">
                <a:solidFill>
                  <a:srgbClr val="9900FF"/>
                </a:solidFill>
                <a:latin typeface="Arial"/>
                <a:cs typeface="Arial"/>
              </a:rPr>
              <a:t>Plane  </a:t>
            </a:r>
            <a:r>
              <a:rPr sz="1800" b="1" dirty="0">
                <a:solidFill>
                  <a:srgbClr val="9900FF"/>
                </a:solidFill>
                <a:latin typeface="Arial"/>
                <a:cs typeface="Arial"/>
              </a:rPr>
              <a:t>W</a:t>
            </a:r>
            <a:r>
              <a:rPr sz="1800" b="1" spc="5" dirty="0">
                <a:solidFill>
                  <a:srgbClr val="9900FF"/>
                </a:solidFill>
                <a:latin typeface="Arial"/>
                <a:cs typeface="Arial"/>
              </a:rPr>
              <a:t>a</a:t>
            </a:r>
            <a:r>
              <a:rPr sz="1800" b="1" spc="-30" dirty="0">
                <a:solidFill>
                  <a:srgbClr val="9900FF"/>
                </a:solidFill>
                <a:latin typeface="Arial"/>
                <a:cs typeface="Arial"/>
              </a:rPr>
              <a:t>v</a:t>
            </a:r>
            <a:r>
              <a:rPr sz="1800" b="1" spc="5" dirty="0">
                <a:solidFill>
                  <a:srgbClr val="9900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9900FF"/>
                </a:solidFill>
                <a:latin typeface="Arial"/>
                <a:cs typeface="Arial"/>
              </a:rPr>
              <a:t>f</a:t>
            </a:r>
            <a:r>
              <a:rPr sz="1800" b="1" spc="-5" dirty="0">
                <a:solidFill>
                  <a:srgbClr val="9900FF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9900FF"/>
                </a:solidFill>
                <a:latin typeface="Arial"/>
                <a:cs typeface="Arial"/>
              </a:rPr>
              <a:t>ont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946269" y="6277355"/>
            <a:ext cx="2819400" cy="853440"/>
          </a:xfrm>
          <a:prstGeom prst="rect">
            <a:avLst/>
          </a:prstGeom>
          <a:solidFill>
            <a:srgbClr val="FFECDF"/>
          </a:solidFill>
          <a:ln w="28574">
            <a:solidFill>
              <a:srgbClr val="CC00FF"/>
            </a:solidFill>
          </a:ln>
        </p:spPr>
        <p:txBody>
          <a:bodyPr vert="horz" wrap="square" lIns="0" tIns="55879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439"/>
              </a:spcBef>
            </a:pPr>
            <a:r>
              <a:rPr sz="1600" b="1" spc="-5" dirty="0">
                <a:solidFill>
                  <a:srgbClr val="FF00FF"/>
                </a:solidFill>
                <a:latin typeface="Arial"/>
                <a:cs typeface="Arial"/>
              </a:rPr>
              <a:t>Pink Dots – Wavelets</a:t>
            </a:r>
            <a:endParaRPr sz="1600">
              <a:latin typeface="Arial"/>
              <a:cs typeface="Arial"/>
            </a:endParaRPr>
          </a:p>
          <a:p>
            <a:pPr marL="106680" marR="142240">
              <a:lnSpc>
                <a:spcPct val="100000"/>
              </a:lnSpc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Blue Envelope– Wavefront 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Red Line –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Ray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212469" y="2634995"/>
            <a:ext cx="1524000" cy="1524000"/>
          </a:xfrm>
          <a:custGeom>
            <a:avLst/>
            <a:gdLst/>
            <a:ahLst/>
            <a:cxnLst/>
            <a:rect l="l" t="t" r="r" b="b"/>
            <a:pathLst>
              <a:path w="1524000" h="1524000">
                <a:moveTo>
                  <a:pt x="761999" y="0"/>
                </a:moveTo>
                <a:lnTo>
                  <a:pt x="713833" y="1500"/>
                </a:lnTo>
                <a:lnTo>
                  <a:pt x="666458" y="5940"/>
                </a:lnTo>
                <a:lnTo>
                  <a:pt x="619967" y="13232"/>
                </a:lnTo>
                <a:lnTo>
                  <a:pt x="574447" y="23285"/>
                </a:lnTo>
                <a:lnTo>
                  <a:pt x="529988" y="36010"/>
                </a:lnTo>
                <a:lnTo>
                  <a:pt x="486681" y="51317"/>
                </a:lnTo>
                <a:lnTo>
                  <a:pt x="444613" y="69118"/>
                </a:lnTo>
                <a:lnTo>
                  <a:pt x="403875" y="89322"/>
                </a:lnTo>
                <a:lnTo>
                  <a:pt x="364557" y="111841"/>
                </a:lnTo>
                <a:lnTo>
                  <a:pt x="326747" y="136584"/>
                </a:lnTo>
                <a:lnTo>
                  <a:pt x="290536" y="163462"/>
                </a:lnTo>
                <a:lnTo>
                  <a:pt x="256012" y="192386"/>
                </a:lnTo>
                <a:lnTo>
                  <a:pt x="223265" y="223265"/>
                </a:lnTo>
                <a:lnTo>
                  <a:pt x="192386" y="256012"/>
                </a:lnTo>
                <a:lnTo>
                  <a:pt x="163462" y="290536"/>
                </a:lnTo>
                <a:lnTo>
                  <a:pt x="136584" y="326747"/>
                </a:lnTo>
                <a:lnTo>
                  <a:pt x="111841" y="364557"/>
                </a:lnTo>
                <a:lnTo>
                  <a:pt x="89322" y="403875"/>
                </a:lnTo>
                <a:lnTo>
                  <a:pt x="69118" y="444613"/>
                </a:lnTo>
                <a:lnTo>
                  <a:pt x="51317" y="486681"/>
                </a:lnTo>
                <a:lnTo>
                  <a:pt x="36010" y="529988"/>
                </a:lnTo>
                <a:lnTo>
                  <a:pt x="23285" y="574447"/>
                </a:lnTo>
                <a:lnTo>
                  <a:pt x="13232" y="619967"/>
                </a:lnTo>
                <a:lnTo>
                  <a:pt x="5940" y="666458"/>
                </a:lnTo>
                <a:lnTo>
                  <a:pt x="1500" y="713833"/>
                </a:lnTo>
                <a:lnTo>
                  <a:pt x="0" y="761999"/>
                </a:lnTo>
                <a:lnTo>
                  <a:pt x="1500" y="810166"/>
                </a:lnTo>
                <a:lnTo>
                  <a:pt x="5940" y="857540"/>
                </a:lnTo>
                <a:lnTo>
                  <a:pt x="13232" y="904032"/>
                </a:lnTo>
                <a:lnTo>
                  <a:pt x="23285" y="949552"/>
                </a:lnTo>
                <a:lnTo>
                  <a:pt x="36010" y="994011"/>
                </a:lnTo>
                <a:lnTo>
                  <a:pt x="51317" y="1037318"/>
                </a:lnTo>
                <a:lnTo>
                  <a:pt x="69118" y="1079386"/>
                </a:lnTo>
                <a:lnTo>
                  <a:pt x="89322" y="1120124"/>
                </a:lnTo>
                <a:lnTo>
                  <a:pt x="111841" y="1159442"/>
                </a:lnTo>
                <a:lnTo>
                  <a:pt x="136584" y="1197252"/>
                </a:lnTo>
                <a:lnTo>
                  <a:pt x="163462" y="1233463"/>
                </a:lnTo>
                <a:lnTo>
                  <a:pt x="192386" y="1267987"/>
                </a:lnTo>
                <a:lnTo>
                  <a:pt x="223265" y="1300733"/>
                </a:lnTo>
                <a:lnTo>
                  <a:pt x="256012" y="1331613"/>
                </a:lnTo>
                <a:lnTo>
                  <a:pt x="290536" y="1360537"/>
                </a:lnTo>
                <a:lnTo>
                  <a:pt x="326747" y="1387415"/>
                </a:lnTo>
                <a:lnTo>
                  <a:pt x="364557" y="1412158"/>
                </a:lnTo>
                <a:lnTo>
                  <a:pt x="403875" y="1434677"/>
                </a:lnTo>
                <a:lnTo>
                  <a:pt x="444613" y="1454881"/>
                </a:lnTo>
                <a:lnTo>
                  <a:pt x="486681" y="1472682"/>
                </a:lnTo>
                <a:lnTo>
                  <a:pt x="529988" y="1487989"/>
                </a:lnTo>
                <a:lnTo>
                  <a:pt x="574447" y="1500714"/>
                </a:lnTo>
                <a:lnTo>
                  <a:pt x="619967" y="1510767"/>
                </a:lnTo>
                <a:lnTo>
                  <a:pt x="666458" y="1518059"/>
                </a:lnTo>
                <a:lnTo>
                  <a:pt x="713833" y="1522499"/>
                </a:lnTo>
                <a:lnTo>
                  <a:pt x="761999" y="1523999"/>
                </a:lnTo>
                <a:lnTo>
                  <a:pt x="810166" y="1522499"/>
                </a:lnTo>
                <a:lnTo>
                  <a:pt x="857540" y="1518059"/>
                </a:lnTo>
                <a:lnTo>
                  <a:pt x="904032" y="1510767"/>
                </a:lnTo>
                <a:lnTo>
                  <a:pt x="949552" y="1500714"/>
                </a:lnTo>
                <a:lnTo>
                  <a:pt x="994011" y="1487989"/>
                </a:lnTo>
                <a:lnTo>
                  <a:pt x="1037318" y="1472682"/>
                </a:lnTo>
                <a:lnTo>
                  <a:pt x="1079386" y="1454881"/>
                </a:lnTo>
                <a:lnTo>
                  <a:pt x="1120124" y="1434677"/>
                </a:lnTo>
                <a:lnTo>
                  <a:pt x="1159442" y="1412158"/>
                </a:lnTo>
                <a:lnTo>
                  <a:pt x="1197252" y="1387415"/>
                </a:lnTo>
                <a:lnTo>
                  <a:pt x="1233463" y="1360537"/>
                </a:lnTo>
                <a:lnTo>
                  <a:pt x="1267987" y="1331613"/>
                </a:lnTo>
                <a:lnTo>
                  <a:pt x="1300733" y="1300733"/>
                </a:lnTo>
                <a:lnTo>
                  <a:pt x="1331613" y="1267987"/>
                </a:lnTo>
                <a:lnTo>
                  <a:pt x="1360537" y="1233463"/>
                </a:lnTo>
                <a:lnTo>
                  <a:pt x="1387415" y="1197252"/>
                </a:lnTo>
                <a:lnTo>
                  <a:pt x="1412158" y="1159442"/>
                </a:lnTo>
                <a:lnTo>
                  <a:pt x="1434677" y="1120124"/>
                </a:lnTo>
                <a:lnTo>
                  <a:pt x="1454881" y="1079386"/>
                </a:lnTo>
                <a:lnTo>
                  <a:pt x="1472682" y="1037318"/>
                </a:lnTo>
                <a:lnTo>
                  <a:pt x="1487989" y="994011"/>
                </a:lnTo>
                <a:lnTo>
                  <a:pt x="1500714" y="949552"/>
                </a:lnTo>
                <a:lnTo>
                  <a:pt x="1510767" y="904032"/>
                </a:lnTo>
                <a:lnTo>
                  <a:pt x="1518059" y="857540"/>
                </a:lnTo>
                <a:lnTo>
                  <a:pt x="1522499" y="810166"/>
                </a:lnTo>
                <a:lnTo>
                  <a:pt x="1523999" y="761999"/>
                </a:lnTo>
                <a:lnTo>
                  <a:pt x="1522499" y="713833"/>
                </a:lnTo>
                <a:lnTo>
                  <a:pt x="1518059" y="666458"/>
                </a:lnTo>
                <a:lnTo>
                  <a:pt x="1510767" y="619967"/>
                </a:lnTo>
                <a:lnTo>
                  <a:pt x="1500714" y="574447"/>
                </a:lnTo>
                <a:lnTo>
                  <a:pt x="1487989" y="529988"/>
                </a:lnTo>
                <a:lnTo>
                  <a:pt x="1472682" y="486681"/>
                </a:lnTo>
                <a:lnTo>
                  <a:pt x="1454881" y="444613"/>
                </a:lnTo>
                <a:lnTo>
                  <a:pt x="1434677" y="403875"/>
                </a:lnTo>
                <a:lnTo>
                  <a:pt x="1412158" y="364557"/>
                </a:lnTo>
                <a:lnTo>
                  <a:pt x="1387415" y="326747"/>
                </a:lnTo>
                <a:lnTo>
                  <a:pt x="1360537" y="290536"/>
                </a:lnTo>
                <a:lnTo>
                  <a:pt x="1331613" y="256012"/>
                </a:lnTo>
                <a:lnTo>
                  <a:pt x="1300733" y="223265"/>
                </a:lnTo>
                <a:lnTo>
                  <a:pt x="1267987" y="192386"/>
                </a:lnTo>
                <a:lnTo>
                  <a:pt x="1233463" y="163462"/>
                </a:lnTo>
                <a:lnTo>
                  <a:pt x="1197252" y="136584"/>
                </a:lnTo>
                <a:lnTo>
                  <a:pt x="1159442" y="111841"/>
                </a:lnTo>
                <a:lnTo>
                  <a:pt x="1120124" y="89322"/>
                </a:lnTo>
                <a:lnTo>
                  <a:pt x="1079386" y="69118"/>
                </a:lnTo>
                <a:lnTo>
                  <a:pt x="1037318" y="51317"/>
                </a:lnTo>
                <a:lnTo>
                  <a:pt x="994011" y="36010"/>
                </a:lnTo>
                <a:lnTo>
                  <a:pt x="949552" y="23285"/>
                </a:lnTo>
                <a:lnTo>
                  <a:pt x="904032" y="13232"/>
                </a:lnTo>
                <a:lnTo>
                  <a:pt x="857540" y="5940"/>
                </a:lnTo>
                <a:lnTo>
                  <a:pt x="810166" y="1500"/>
                </a:lnTo>
                <a:lnTo>
                  <a:pt x="761999" y="0"/>
                </a:lnTo>
                <a:close/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64870" y="2787395"/>
            <a:ext cx="1219200" cy="1219200"/>
          </a:xfrm>
          <a:custGeom>
            <a:avLst/>
            <a:gdLst/>
            <a:ahLst/>
            <a:cxnLst/>
            <a:rect l="l" t="t" r="r" b="b"/>
            <a:pathLst>
              <a:path w="1219200" h="1219200">
                <a:moveTo>
                  <a:pt x="609599" y="0"/>
                </a:moveTo>
                <a:lnTo>
                  <a:pt x="561943" y="1833"/>
                </a:lnTo>
                <a:lnTo>
                  <a:pt x="515292" y="7242"/>
                </a:lnTo>
                <a:lnTo>
                  <a:pt x="469782" y="16093"/>
                </a:lnTo>
                <a:lnTo>
                  <a:pt x="425550" y="28249"/>
                </a:lnTo>
                <a:lnTo>
                  <a:pt x="382729" y="43575"/>
                </a:lnTo>
                <a:lnTo>
                  <a:pt x="341455" y="61937"/>
                </a:lnTo>
                <a:lnTo>
                  <a:pt x="301864" y="83199"/>
                </a:lnTo>
                <a:lnTo>
                  <a:pt x="264091" y="107225"/>
                </a:lnTo>
                <a:lnTo>
                  <a:pt x="228271" y="133880"/>
                </a:lnTo>
                <a:lnTo>
                  <a:pt x="194539" y="163030"/>
                </a:lnTo>
                <a:lnTo>
                  <a:pt x="163030" y="194539"/>
                </a:lnTo>
                <a:lnTo>
                  <a:pt x="133880" y="228271"/>
                </a:lnTo>
                <a:lnTo>
                  <a:pt x="107225" y="264091"/>
                </a:lnTo>
                <a:lnTo>
                  <a:pt x="83199" y="301864"/>
                </a:lnTo>
                <a:lnTo>
                  <a:pt x="61937" y="341455"/>
                </a:lnTo>
                <a:lnTo>
                  <a:pt x="43575" y="382729"/>
                </a:lnTo>
                <a:lnTo>
                  <a:pt x="28249" y="425550"/>
                </a:lnTo>
                <a:lnTo>
                  <a:pt x="16093" y="469782"/>
                </a:lnTo>
                <a:lnTo>
                  <a:pt x="7242" y="515292"/>
                </a:lnTo>
                <a:lnTo>
                  <a:pt x="1833" y="561943"/>
                </a:lnTo>
                <a:lnTo>
                  <a:pt x="0" y="609599"/>
                </a:lnTo>
                <a:lnTo>
                  <a:pt x="1833" y="657256"/>
                </a:lnTo>
                <a:lnTo>
                  <a:pt x="7242" y="703907"/>
                </a:lnTo>
                <a:lnTo>
                  <a:pt x="16093" y="749416"/>
                </a:lnTo>
                <a:lnTo>
                  <a:pt x="28249" y="793649"/>
                </a:lnTo>
                <a:lnTo>
                  <a:pt x="43575" y="836470"/>
                </a:lnTo>
                <a:lnTo>
                  <a:pt x="61937" y="877744"/>
                </a:lnTo>
                <a:lnTo>
                  <a:pt x="83199" y="917335"/>
                </a:lnTo>
                <a:lnTo>
                  <a:pt x="107225" y="955108"/>
                </a:lnTo>
                <a:lnTo>
                  <a:pt x="133880" y="990928"/>
                </a:lnTo>
                <a:lnTo>
                  <a:pt x="163030" y="1024660"/>
                </a:lnTo>
                <a:lnTo>
                  <a:pt x="194539" y="1056169"/>
                </a:lnTo>
                <a:lnTo>
                  <a:pt x="228271" y="1085319"/>
                </a:lnTo>
                <a:lnTo>
                  <a:pt x="264091" y="1111974"/>
                </a:lnTo>
                <a:lnTo>
                  <a:pt x="301864" y="1136000"/>
                </a:lnTo>
                <a:lnTo>
                  <a:pt x="341455" y="1157262"/>
                </a:lnTo>
                <a:lnTo>
                  <a:pt x="382729" y="1175624"/>
                </a:lnTo>
                <a:lnTo>
                  <a:pt x="425550" y="1190950"/>
                </a:lnTo>
                <a:lnTo>
                  <a:pt x="469782" y="1203106"/>
                </a:lnTo>
                <a:lnTo>
                  <a:pt x="515292" y="1211957"/>
                </a:lnTo>
                <a:lnTo>
                  <a:pt x="561943" y="1217366"/>
                </a:lnTo>
                <a:lnTo>
                  <a:pt x="609599" y="1219199"/>
                </a:lnTo>
                <a:lnTo>
                  <a:pt x="657256" y="1217366"/>
                </a:lnTo>
                <a:lnTo>
                  <a:pt x="703907" y="1211957"/>
                </a:lnTo>
                <a:lnTo>
                  <a:pt x="749416" y="1203106"/>
                </a:lnTo>
                <a:lnTo>
                  <a:pt x="793649" y="1190950"/>
                </a:lnTo>
                <a:lnTo>
                  <a:pt x="836470" y="1175624"/>
                </a:lnTo>
                <a:lnTo>
                  <a:pt x="877744" y="1157262"/>
                </a:lnTo>
                <a:lnTo>
                  <a:pt x="917335" y="1136000"/>
                </a:lnTo>
                <a:lnTo>
                  <a:pt x="955108" y="1111974"/>
                </a:lnTo>
                <a:lnTo>
                  <a:pt x="990928" y="1085319"/>
                </a:lnTo>
                <a:lnTo>
                  <a:pt x="1024660" y="1056169"/>
                </a:lnTo>
                <a:lnTo>
                  <a:pt x="1056169" y="1024660"/>
                </a:lnTo>
                <a:lnTo>
                  <a:pt x="1085319" y="990928"/>
                </a:lnTo>
                <a:lnTo>
                  <a:pt x="1111974" y="955108"/>
                </a:lnTo>
                <a:lnTo>
                  <a:pt x="1136000" y="917335"/>
                </a:lnTo>
                <a:lnTo>
                  <a:pt x="1157262" y="877744"/>
                </a:lnTo>
                <a:lnTo>
                  <a:pt x="1175624" y="836470"/>
                </a:lnTo>
                <a:lnTo>
                  <a:pt x="1190950" y="793649"/>
                </a:lnTo>
                <a:lnTo>
                  <a:pt x="1203106" y="749416"/>
                </a:lnTo>
                <a:lnTo>
                  <a:pt x="1211957" y="703907"/>
                </a:lnTo>
                <a:lnTo>
                  <a:pt x="1217366" y="657256"/>
                </a:lnTo>
                <a:lnTo>
                  <a:pt x="1219199" y="609599"/>
                </a:lnTo>
                <a:lnTo>
                  <a:pt x="1217366" y="561943"/>
                </a:lnTo>
                <a:lnTo>
                  <a:pt x="1211957" y="515292"/>
                </a:lnTo>
                <a:lnTo>
                  <a:pt x="1203106" y="469782"/>
                </a:lnTo>
                <a:lnTo>
                  <a:pt x="1190950" y="425550"/>
                </a:lnTo>
                <a:lnTo>
                  <a:pt x="1175624" y="382729"/>
                </a:lnTo>
                <a:lnTo>
                  <a:pt x="1157262" y="341455"/>
                </a:lnTo>
                <a:lnTo>
                  <a:pt x="1136000" y="301864"/>
                </a:lnTo>
                <a:lnTo>
                  <a:pt x="1111974" y="264091"/>
                </a:lnTo>
                <a:lnTo>
                  <a:pt x="1085319" y="228271"/>
                </a:lnTo>
                <a:lnTo>
                  <a:pt x="1056169" y="194539"/>
                </a:lnTo>
                <a:lnTo>
                  <a:pt x="1024660" y="163030"/>
                </a:lnTo>
                <a:lnTo>
                  <a:pt x="990928" y="133880"/>
                </a:lnTo>
                <a:lnTo>
                  <a:pt x="955108" y="107225"/>
                </a:lnTo>
                <a:lnTo>
                  <a:pt x="917335" y="83199"/>
                </a:lnTo>
                <a:lnTo>
                  <a:pt x="877744" y="61937"/>
                </a:lnTo>
                <a:lnTo>
                  <a:pt x="836470" y="43575"/>
                </a:lnTo>
                <a:lnTo>
                  <a:pt x="793649" y="28249"/>
                </a:lnTo>
                <a:lnTo>
                  <a:pt x="749416" y="16093"/>
                </a:lnTo>
                <a:lnTo>
                  <a:pt x="703907" y="7242"/>
                </a:lnTo>
                <a:lnTo>
                  <a:pt x="657256" y="1833"/>
                </a:lnTo>
                <a:lnTo>
                  <a:pt x="609599" y="0"/>
                </a:lnTo>
                <a:close/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17270" y="293979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199" y="0"/>
                </a:moveTo>
                <a:lnTo>
                  <a:pt x="410374" y="2355"/>
                </a:lnTo>
                <a:lnTo>
                  <a:pt x="364920" y="9269"/>
                </a:lnTo>
                <a:lnTo>
                  <a:pt x="321064" y="20513"/>
                </a:lnTo>
                <a:lnTo>
                  <a:pt x="279034" y="35861"/>
                </a:lnTo>
                <a:lnTo>
                  <a:pt x="239058" y="55085"/>
                </a:lnTo>
                <a:lnTo>
                  <a:pt x="201364" y="77956"/>
                </a:lnTo>
                <a:lnTo>
                  <a:pt x="166179" y="104247"/>
                </a:lnTo>
                <a:lnTo>
                  <a:pt x="133730" y="133730"/>
                </a:lnTo>
                <a:lnTo>
                  <a:pt x="104247" y="166179"/>
                </a:lnTo>
                <a:lnTo>
                  <a:pt x="77956" y="201364"/>
                </a:lnTo>
                <a:lnTo>
                  <a:pt x="55085" y="239058"/>
                </a:lnTo>
                <a:lnTo>
                  <a:pt x="35861" y="279034"/>
                </a:lnTo>
                <a:lnTo>
                  <a:pt x="20513" y="321064"/>
                </a:lnTo>
                <a:lnTo>
                  <a:pt x="9269" y="364920"/>
                </a:lnTo>
                <a:lnTo>
                  <a:pt x="2355" y="410374"/>
                </a:lnTo>
                <a:lnTo>
                  <a:pt x="0" y="457199"/>
                </a:lnTo>
                <a:lnTo>
                  <a:pt x="2355" y="504025"/>
                </a:lnTo>
                <a:lnTo>
                  <a:pt x="9269" y="549479"/>
                </a:lnTo>
                <a:lnTo>
                  <a:pt x="20513" y="593335"/>
                </a:lnTo>
                <a:lnTo>
                  <a:pt x="35861" y="635365"/>
                </a:lnTo>
                <a:lnTo>
                  <a:pt x="55085" y="675341"/>
                </a:lnTo>
                <a:lnTo>
                  <a:pt x="77956" y="713035"/>
                </a:lnTo>
                <a:lnTo>
                  <a:pt x="104247" y="748220"/>
                </a:lnTo>
                <a:lnTo>
                  <a:pt x="133730" y="780668"/>
                </a:lnTo>
                <a:lnTo>
                  <a:pt x="166179" y="810152"/>
                </a:lnTo>
                <a:lnTo>
                  <a:pt x="201364" y="836443"/>
                </a:lnTo>
                <a:lnTo>
                  <a:pt x="239058" y="859314"/>
                </a:lnTo>
                <a:lnTo>
                  <a:pt x="279034" y="878538"/>
                </a:lnTo>
                <a:lnTo>
                  <a:pt x="321064" y="893886"/>
                </a:lnTo>
                <a:lnTo>
                  <a:pt x="364920" y="905130"/>
                </a:lnTo>
                <a:lnTo>
                  <a:pt x="410374" y="912044"/>
                </a:lnTo>
                <a:lnTo>
                  <a:pt x="457199" y="914399"/>
                </a:lnTo>
                <a:lnTo>
                  <a:pt x="504025" y="912044"/>
                </a:lnTo>
                <a:lnTo>
                  <a:pt x="549479" y="905130"/>
                </a:lnTo>
                <a:lnTo>
                  <a:pt x="593335" y="893886"/>
                </a:lnTo>
                <a:lnTo>
                  <a:pt x="635365" y="878538"/>
                </a:lnTo>
                <a:lnTo>
                  <a:pt x="675341" y="859314"/>
                </a:lnTo>
                <a:lnTo>
                  <a:pt x="713035" y="836443"/>
                </a:lnTo>
                <a:lnTo>
                  <a:pt x="748220" y="810152"/>
                </a:lnTo>
                <a:lnTo>
                  <a:pt x="780668" y="780668"/>
                </a:lnTo>
                <a:lnTo>
                  <a:pt x="810152" y="748220"/>
                </a:lnTo>
                <a:lnTo>
                  <a:pt x="836443" y="713035"/>
                </a:lnTo>
                <a:lnTo>
                  <a:pt x="859314" y="675341"/>
                </a:lnTo>
                <a:lnTo>
                  <a:pt x="878538" y="635365"/>
                </a:lnTo>
                <a:lnTo>
                  <a:pt x="893886" y="593335"/>
                </a:lnTo>
                <a:lnTo>
                  <a:pt x="905130" y="549479"/>
                </a:lnTo>
                <a:lnTo>
                  <a:pt x="912044" y="504025"/>
                </a:lnTo>
                <a:lnTo>
                  <a:pt x="914399" y="457199"/>
                </a:lnTo>
                <a:lnTo>
                  <a:pt x="912044" y="410374"/>
                </a:lnTo>
                <a:lnTo>
                  <a:pt x="905130" y="364920"/>
                </a:lnTo>
                <a:lnTo>
                  <a:pt x="893886" y="321064"/>
                </a:lnTo>
                <a:lnTo>
                  <a:pt x="878538" y="279034"/>
                </a:lnTo>
                <a:lnTo>
                  <a:pt x="859314" y="239058"/>
                </a:lnTo>
                <a:lnTo>
                  <a:pt x="836443" y="201364"/>
                </a:lnTo>
                <a:lnTo>
                  <a:pt x="810152" y="166179"/>
                </a:lnTo>
                <a:lnTo>
                  <a:pt x="780668" y="133730"/>
                </a:lnTo>
                <a:lnTo>
                  <a:pt x="748220" y="104247"/>
                </a:lnTo>
                <a:lnTo>
                  <a:pt x="713035" y="77956"/>
                </a:lnTo>
                <a:lnTo>
                  <a:pt x="675341" y="55085"/>
                </a:lnTo>
                <a:lnTo>
                  <a:pt x="635365" y="35861"/>
                </a:lnTo>
                <a:lnTo>
                  <a:pt x="593335" y="20513"/>
                </a:lnTo>
                <a:lnTo>
                  <a:pt x="549479" y="9269"/>
                </a:lnTo>
                <a:lnTo>
                  <a:pt x="504025" y="2355"/>
                </a:lnTo>
                <a:lnTo>
                  <a:pt x="457199" y="0"/>
                </a:lnTo>
                <a:close/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69669" y="309219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799" y="0"/>
                </a:moveTo>
                <a:lnTo>
                  <a:pt x="255529" y="4008"/>
                </a:lnTo>
                <a:lnTo>
                  <a:pt x="208727" y="15605"/>
                </a:lnTo>
                <a:lnTo>
                  <a:pt x="165033" y="34152"/>
                </a:lnTo>
                <a:lnTo>
                  <a:pt x="125089" y="59009"/>
                </a:lnTo>
                <a:lnTo>
                  <a:pt x="89534" y="89534"/>
                </a:lnTo>
                <a:lnTo>
                  <a:pt x="59009" y="125089"/>
                </a:lnTo>
                <a:lnTo>
                  <a:pt x="34152" y="165033"/>
                </a:lnTo>
                <a:lnTo>
                  <a:pt x="15605" y="208727"/>
                </a:lnTo>
                <a:lnTo>
                  <a:pt x="4008" y="255529"/>
                </a:lnTo>
                <a:lnTo>
                  <a:pt x="0" y="304799"/>
                </a:lnTo>
                <a:lnTo>
                  <a:pt x="4008" y="354070"/>
                </a:lnTo>
                <a:lnTo>
                  <a:pt x="15605" y="400872"/>
                </a:lnTo>
                <a:lnTo>
                  <a:pt x="34152" y="444566"/>
                </a:lnTo>
                <a:lnTo>
                  <a:pt x="59009" y="484510"/>
                </a:lnTo>
                <a:lnTo>
                  <a:pt x="89534" y="520064"/>
                </a:lnTo>
                <a:lnTo>
                  <a:pt x="125089" y="550590"/>
                </a:lnTo>
                <a:lnTo>
                  <a:pt x="165033" y="575447"/>
                </a:lnTo>
                <a:lnTo>
                  <a:pt x="208727" y="593994"/>
                </a:lnTo>
                <a:lnTo>
                  <a:pt x="255529" y="605591"/>
                </a:lnTo>
                <a:lnTo>
                  <a:pt x="304799" y="609599"/>
                </a:lnTo>
                <a:lnTo>
                  <a:pt x="354070" y="605591"/>
                </a:lnTo>
                <a:lnTo>
                  <a:pt x="400872" y="593994"/>
                </a:lnTo>
                <a:lnTo>
                  <a:pt x="444566" y="575447"/>
                </a:lnTo>
                <a:lnTo>
                  <a:pt x="484510" y="550590"/>
                </a:lnTo>
                <a:lnTo>
                  <a:pt x="520064" y="520064"/>
                </a:lnTo>
                <a:lnTo>
                  <a:pt x="550590" y="484510"/>
                </a:lnTo>
                <a:lnTo>
                  <a:pt x="575447" y="444566"/>
                </a:lnTo>
                <a:lnTo>
                  <a:pt x="593994" y="400872"/>
                </a:lnTo>
                <a:lnTo>
                  <a:pt x="605591" y="354070"/>
                </a:lnTo>
                <a:lnTo>
                  <a:pt x="609599" y="304799"/>
                </a:lnTo>
                <a:lnTo>
                  <a:pt x="605591" y="255529"/>
                </a:lnTo>
                <a:lnTo>
                  <a:pt x="593994" y="208727"/>
                </a:lnTo>
                <a:lnTo>
                  <a:pt x="575447" y="165033"/>
                </a:lnTo>
                <a:lnTo>
                  <a:pt x="550590" y="125089"/>
                </a:lnTo>
                <a:lnTo>
                  <a:pt x="520064" y="89534"/>
                </a:lnTo>
                <a:lnTo>
                  <a:pt x="484510" y="59009"/>
                </a:lnTo>
                <a:lnTo>
                  <a:pt x="444566" y="34152"/>
                </a:lnTo>
                <a:lnTo>
                  <a:pt x="400872" y="15605"/>
                </a:lnTo>
                <a:lnTo>
                  <a:pt x="354070" y="4008"/>
                </a:lnTo>
                <a:lnTo>
                  <a:pt x="304799" y="0"/>
                </a:lnTo>
                <a:close/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822069" y="324459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399" y="0"/>
                </a:moveTo>
                <a:lnTo>
                  <a:pt x="104363" y="7802"/>
                </a:lnTo>
                <a:lnTo>
                  <a:pt x="62544" y="29504"/>
                </a:lnTo>
                <a:lnTo>
                  <a:pt x="29504" y="62544"/>
                </a:lnTo>
                <a:lnTo>
                  <a:pt x="7802" y="104363"/>
                </a:lnTo>
                <a:lnTo>
                  <a:pt x="0" y="152399"/>
                </a:lnTo>
                <a:lnTo>
                  <a:pt x="7802" y="200436"/>
                </a:lnTo>
                <a:lnTo>
                  <a:pt x="29504" y="242255"/>
                </a:lnTo>
                <a:lnTo>
                  <a:pt x="62544" y="275295"/>
                </a:lnTo>
                <a:lnTo>
                  <a:pt x="104363" y="296997"/>
                </a:lnTo>
                <a:lnTo>
                  <a:pt x="152399" y="304799"/>
                </a:lnTo>
                <a:lnTo>
                  <a:pt x="200436" y="296997"/>
                </a:lnTo>
                <a:lnTo>
                  <a:pt x="242255" y="275295"/>
                </a:lnTo>
                <a:lnTo>
                  <a:pt x="275295" y="242255"/>
                </a:lnTo>
                <a:lnTo>
                  <a:pt x="296997" y="200436"/>
                </a:lnTo>
                <a:lnTo>
                  <a:pt x="304799" y="152399"/>
                </a:lnTo>
                <a:lnTo>
                  <a:pt x="296997" y="104363"/>
                </a:lnTo>
                <a:lnTo>
                  <a:pt x="275295" y="62544"/>
                </a:lnTo>
                <a:lnTo>
                  <a:pt x="242255" y="29504"/>
                </a:lnTo>
                <a:lnTo>
                  <a:pt x="200436" y="7802"/>
                </a:lnTo>
                <a:lnTo>
                  <a:pt x="152399" y="0"/>
                </a:lnTo>
                <a:close/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060069" y="2482595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1828800" h="1828800">
                <a:moveTo>
                  <a:pt x="914399" y="0"/>
                </a:moveTo>
                <a:lnTo>
                  <a:pt x="865888" y="1269"/>
                </a:lnTo>
                <a:lnTo>
                  <a:pt x="818030" y="5034"/>
                </a:lnTo>
                <a:lnTo>
                  <a:pt x="770889" y="11232"/>
                </a:lnTo>
                <a:lnTo>
                  <a:pt x="724528" y="19798"/>
                </a:lnTo>
                <a:lnTo>
                  <a:pt x="679012" y="30670"/>
                </a:lnTo>
                <a:lnTo>
                  <a:pt x="634403" y="43784"/>
                </a:lnTo>
                <a:lnTo>
                  <a:pt x="590765" y="59077"/>
                </a:lnTo>
                <a:lnTo>
                  <a:pt x="548162" y="76484"/>
                </a:lnTo>
                <a:lnTo>
                  <a:pt x="506657" y="95942"/>
                </a:lnTo>
                <a:lnTo>
                  <a:pt x="466314" y="117388"/>
                </a:lnTo>
                <a:lnTo>
                  <a:pt x="427196" y="140758"/>
                </a:lnTo>
                <a:lnTo>
                  <a:pt x="389367" y="165989"/>
                </a:lnTo>
                <a:lnTo>
                  <a:pt x="352891" y="193017"/>
                </a:lnTo>
                <a:lnTo>
                  <a:pt x="317830" y="221779"/>
                </a:lnTo>
                <a:lnTo>
                  <a:pt x="284249" y="252211"/>
                </a:lnTo>
                <a:lnTo>
                  <a:pt x="252211" y="284249"/>
                </a:lnTo>
                <a:lnTo>
                  <a:pt x="221779" y="317830"/>
                </a:lnTo>
                <a:lnTo>
                  <a:pt x="193017" y="352891"/>
                </a:lnTo>
                <a:lnTo>
                  <a:pt x="165989" y="389367"/>
                </a:lnTo>
                <a:lnTo>
                  <a:pt x="140758" y="427196"/>
                </a:lnTo>
                <a:lnTo>
                  <a:pt x="117388" y="466314"/>
                </a:lnTo>
                <a:lnTo>
                  <a:pt x="95942" y="506657"/>
                </a:lnTo>
                <a:lnTo>
                  <a:pt x="76484" y="548162"/>
                </a:lnTo>
                <a:lnTo>
                  <a:pt x="59077" y="590765"/>
                </a:lnTo>
                <a:lnTo>
                  <a:pt x="43784" y="634403"/>
                </a:lnTo>
                <a:lnTo>
                  <a:pt x="30670" y="679012"/>
                </a:lnTo>
                <a:lnTo>
                  <a:pt x="19798" y="724528"/>
                </a:lnTo>
                <a:lnTo>
                  <a:pt x="11232" y="770889"/>
                </a:lnTo>
                <a:lnTo>
                  <a:pt x="5034" y="818030"/>
                </a:lnTo>
                <a:lnTo>
                  <a:pt x="1269" y="865888"/>
                </a:lnTo>
                <a:lnTo>
                  <a:pt x="0" y="914399"/>
                </a:lnTo>
                <a:lnTo>
                  <a:pt x="1269" y="962911"/>
                </a:lnTo>
                <a:lnTo>
                  <a:pt x="5034" y="1010769"/>
                </a:lnTo>
                <a:lnTo>
                  <a:pt x="11232" y="1057910"/>
                </a:lnTo>
                <a:lnTo>
                  <a:pt x="19798" y="1104271"/>
                </a:lnTo>
                <a:lnTo>
                  <a:pt x="30670" y="1149787"/>
                </a:lnTo>
                <a:lnTo>
                  <a:pt x="43784" y="1194396"/>
                </a:lnTo>
                <a:lnTo>
                  <a:pt x="59077" y="1238034"/>
                </a:lnTo>
                <a:lnTo>
                  <a:pt x="76484" y="1280637"/>
                </a:lnTo>
                <a:lnTo>
                  <a:pt x="95942" y="1322142"/>
                </a:lnTo>
                <a:lnTo>
                  <a:pt x="117388" y="1362485"/>
                </a:lnTo>
                <a:lnTo>
                  <a:pt x="140758" y="1401603"/>
                </a:lnTo>
                <a:lnTo>
                  <a:pt x="165989" y="1439432"/>
                </a:lnTo>
                <a:lnTo>
                  <a:pt x="193017" y="1475908"/>
                </a:lnTo>
                <a:lnTo>
                  <a:pt x="221779" y="1510969"/>
                </a:lnTo>
                <a:lnTo>
                  <a:pt x="252211" y="1544550"/>
                </a:lnTo>
                <a:lnTo>
                  <a:pt x="284249" y="1576588"/>
                </a:lnTo>
                <a:lnTo>
                  <a:pt x="317830" y="1607020"/>
                </a:lnTo>
                <a:lnTo>
                  <a:pt x="352891" y="1635782"/>
                </a:lnTo>
                <a:lnTo>
                  <a:pt x="389367" y="1662810"/>
                </a:lnTo>
                <a:lnTo>
                  <a:pt x="427196" y="1688041"/>
                </a:lnTo>
                <a:lnTo>
                  <a:pt x="466314" y="1711411"/>
                </a:lnTo>
                <a:lnTo>
                  <a:pt x="506657" y="1732857"/>
                </a:lnTo>
                <a:lnTo>
                  <a:pt x="548162" y="1752315"/>
                </a:lnTo>
                <a:lnTo>
                  <a:pt x="590765" y="1769722"/>
                </a:lnTo>
                <a:lnTo>
                  <a:pt x="634403" y="1785015"/>
                </a:lnTo>
                <a:lnTo>
                  <a:pt x="679012" y="1798129"/>
                </a:lnTo>
                <a:lnTo>
                  <a:pt x="724528" y="1809001"/>
                </a:lnTo>
                <a:lnTo>
                  <a:pt x="770889" y="1817567"/>
                </a:lnTo>
                <a:lnTo>
                  <a:pt x="818030" y="1823765"/>
                </a:lnTo>
                <a:lnTo>
                  <a:pt x="865888" y="1827530"/>
                </a:lnTo>
                <a:lnTo>
                  <a:pt x="914399" y="1828799"/>
                </a:lnTo>
                <a:lnTo>
                  <a:pt x="962911" y="1827530"/>
                </a:lnTo>
                <a:lnTo>
                  <a:pt x="1010769" y="1823765"/>
                </a:lnTo>
                <a:lnTo>
                  <a:pt x="1057910" y="1817567"/>
                </a:lnTo>
                <a:lnTo>
                  <a:pt x="1104271" y="1809001"/>
                </a:lnTo>
                <a:lnTo>
                  <a:pt x="1149787" y="1798129"/>
                </a:lnTo>
                <a:lnTo>
                  <a:pt x="1194396" y="1785015"/>
                </a:lnTo>
                <a:lnTo>
                  <a:pt x="1238034" y="1769722"/>
                </a:lnTo>
                <a:lnTo>
                  <a:pt x="1280637" y="1752315"/>
                </a:lnTo>
                <a:lnTo>
                  <a:pt x="1322142" y="1732857"/>
                </a:lnTo>
                <a:lnTo>
                  <a:pt x="1362485" y="1711411"/>
                </a:lnTo>
                <a:lnTo>
                  <a:pt x="1401603" y="1688041"/>
                </a:lnTo>
                <a:lnTo>
                  <a:pt x="1439432" y="1662810"/>
                </a:lnTo>
                <a:lnTo>
                  <a:pt x="1475908" y="1635782"/>
                </a:lnTo>
                <a:lnTo>
                  <a:pt x="1510969" y="1607020"/>
                </a:lnTo>
                <a:lnTo>
                  <a:pt x="1544550" y="1576588"/>
                </a:lnTo>
                <a:lnTo>
                  <a:pt x="1576588" y="1544550"/>
                </a:lnTo>
                <a:lnTo>
                  <a:pt x="1607020" y="1510969"/>
                </a:lnTo>
                <a:lnTo>
                  <a:pt x="1635782" y="1475908"/>
                </a:lnTo>
                <a:lnTo>
                  <a:pt x="1662810" y="1439432"/>
                </a:lnTo>
                <a:lnTo>
                  <a:pt x="1688041" y="1401603"/>
                </a:lnTo>
                <a:lnTo>
                  <a:pt x="1711411" y="1362485"/>
                </a:lnTo>
                <a:lnTo>
                  <a:pt x="1732857" y="1322142"/>
                </a:lnTo>
                <a:lnTo>
                  <a:pt x="1752315" y="1280637"/>
                </a:lnTo>
                <a:lnTo>
                  <a:pt x="1769722" y="1238034"/>
                </a:lnTo>
                <a:lnTo>
                  <a:pt x="1785015" y="1194396"/>
                </a:lnTo>
                <a:lnTo>
                  <a:pt x="1798129" y="1149787"/>
                </a:lnTo>
                <a:lnTo>
                  <a:pt x="1809001" y="1104271"/>
                </a:lnTo>
                <a:lnTo>
                  <a:pt x="1817567" y="1057910"/>
                </a:lnTo>
                <a:lnTo>
                  <a:pt x="1823765" y="1010769"/>
                </a:lnTo>
                <a:lnTo>
                  <a:pt x="1827530" y="962911"/>
                </a:lnTo>
                <a:lnTo>
                  <a:pt x="1828799" y="914399"/>
                </a:lnTo>
                <a:lnTo>
                  <a:pt x="1827530" y="865888"/>
                </a:lnTo>
                <a:lnTo>
                  <a:pt x="1823765" y="818030"/>
                </a:lnTo>
                <a:lnTo>
                  <a:pt x="1817567" y="770889"/>
                </a:lnTo>
                <a:lnTo>
                  <a:pt x="1809001" y="724528"/>
                </a:lnTo>
                <a:lnTo>
                  <a:pt x="1798129" y="679012"/>
                </a:lnTo>
                <a:lnTo>
                  <a:pt x="1785015" y="634403"/>
                </a:lnTo>
                <a:lnTo>
                  <a:pt x="1769722" y="590765"/>
                </a:lnTo>
                <a:lnTo>
                  <a:pt x="1752315" y="548162"/>
                </a:lnTo>
                <a:lnTo>
                  <a:pt x="1732857" y="506657"/>
                </a:lnTo>
                <a:lnTo>
                  <a:pt x="1711411" y="466314"/>
                </a:lnTo>
                <a:lnTo>
                  <a:pt x="1688041" y="427196"/>
                </a:lnTo>
                <a:lnTo>
                  <a:pt x="1662810" y="389367"/>
                </a:lnTo>
                <a:lnTo>
                  <a:pt x="1635782" y="352891"/>
                </a:lnTo>
                <a:lnTo>
                  <a:pt x="1607020" y="317830"/>
                </a:lnTo>
                <a:lnTo>
                  <a:pt x="1576588" y="284249"/>
                </a:lnTo>
                <a:lnTo>
                  <a:pt x="1544550" y="252211"/>
                </a:lnTo>
                <a:lnTo>
                  <a:pt x="1510969" y="221779"/>
                </a:lnTo>
                <a:lnTo>
                  <a:pt x="1475908" y="193017"/>
                </a:lnTo>
                <a:lnTo>
                  <a:pt x="1439432" y="165989"/>
                </a:lnTo>
                <a:lnTo>
                  <a:pt x="1401603" y="140758"/>
                </a:lnTo>
                <a:lnTo>
                  <a:pt x="1362485" y="117388"/>
                </a:lnTo>
                <a:lnTo>
                  <a:pt x="1322142" y="95942"/>
                </a:lnTo>
                <a:lnTo>
                  <a:pt x="1280637" y="76484"/>
                </a:lnTo>
                <a:lnTo>
                  <a:pt x="1238034" y="59077"/>
                </a:lnTo>
                <a:lnTo>
                  <a:pt x="1194396" y="43784"/>
                </a:lnTo>
                <a:lnTo>
                  <a:pt x="1149787" y="30670"/>
                </a:lnTo>
                <a:lnTo>
                  <a:pt x="1104271" y="19798"/>
                </a:lnTo>
                <a:lnTo>
                  <a:pt x="1057910" y="11232"/>
                </a:lnTo>
                <a:lnTo>
                  <a:pt x="1010769" y="5034"/>
                </a:lnTo>
                <a:lnTo>
                  <a:pt x="962911" y="1269"/>
                </a:lnTo>
                <a:lnTo>
                  <a:pt x="914399" y="0"/>
                </a:lnTo>
                <a:close/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336669" y="2330195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571499" y="0"/>
                </a:moveTo>
                <a:lnTo>
                  <a:pt x="504881" y="1534"/>
                </a:lnTo>
                <a:lnTo>
                  <a:pt x="440511" y="6024"/>
                </a:lnTo>
                <a:lnTo>
                  <a:pt x="378821" y="13301"/>
                </a:lnTo>
                <a:lnTo>
                  <a:pt x="320239" y="23193"/>
                </a:lnTo>
                <a:lnTo>
                  <a:pt x="265197" y="35531"/>
                </a:lnTo>
                <a:lnTo>
                  <a:pt x="214124" y="50145"/>
                </a:lnTo>
                <a:lnTo>
                  <a:pt x="167449" y="66865"/>
                </a:lnTo>
                <a:lnTo>
                  <a:pt x="125603" y="85521"/>
                </a:lnTo>
                <a:lnTo>
                  <a:pt x="89015" y="105944"/>
                </a:lnTo>
                <a:lnTo>
                  <a:pt x="33335" y="151407"/>
                </a:lnTo>
                <a:lnTo>
                  <a:pt x="3847" y="201896"/>
                </a:lnTo>
                <a:lnTo>
                  <a:pt x="0" y="228599"/>
                </a:lnTo>
                <a:lnTo>
                  <a:pt x="3847" y="255303"/>
                </a:lnTo>
                <a:lnTo>
                  <a:pt x="33335" y="305792"/>
                </a:lnTo>
                <a:lnTo>
                  <a:pt x="89015" y="351255"/>
                </a:lnTo>
                <a:lnTo>
                  <a:pt x="125603" y="371678"/>
                </a:lnTo>
                <a:lnTo>
                  <a:pt x="167449" y="390334"/>
                </a:lnTo>
                <a:lnTo>
                  <a:pt x="214124" y="407054"/>
                </a:lnTo>
                <a:lnTo>
                  <a:pt x="265197" y="421668"/>
                </a:lnTo>
                <a:lnTo>
                  <a:pt x="320239" y="434006"/>
                </a:lnTo>
                <a:lnTo>
                  <a:pt x="378821" y="443898"/>
                </a:lnTo>
                <a:lnTo>
                  <a:pt x="440511" y="451175"/>
                </a:lnTo>
                <a:lnTo>
                  <a:pt x="504881" y="455665"/>
                </a:lnTo>
                <a:lnTo>
                  <a:pt x="571499" y="457199"/>
                </a:lnTo>
                <a:lnTo>
                  <a:pt x="638118" y="455665"/>
                </a:lnTo>
                <a:lnTo>
                  <a:pt x="702488" y="451175"/>
                </a:lnTo>
                <a:lnTo>
                  <a:pt x="764178" y="443898"/>
                </a:lnTo>
                <a:lnTo>
                  <a:pt x="822760" y="434006"/>
                </a:lnTo>
                <a:lnTo>
                  <a:pt x="877802" y="421668"/>
                </a:lnTo>
                <a:lnTo>
                  <a:pt x="928875" y="407054"/>
                </a:lnTo>
                <a:lnTo>
                  <a:pt x="975550" y="390334"/>
                </a:lnTo>
                <a:lnTo>
                  <a:pt x="1017396" y="371678"/>
                </a:lnTo>
                <a:lnTo>
                  <a:pt x="1053984" y="351255"/>
                </a:lnTo>
                <a:lnTo>
                  <a:pt x="1109664" y="305792"/>
                </a:lnTo>
                <a:lnTo>
                  <a:pt x="1139152" y="255303"/>
                </a:lnTo>
                <a:lnTo>
                  <a:pt x="1142999" y="228599"/>
                </a:lnTo>
                <a:lnTo>
                  <a:pt x="1139152" y="201896"/>
                </a:lnTo>
                <a:lnTo>
                  <a:pt x="1109664" y="151407"/>
                </a:lnTo>
                <a:lnTo>
                  <a:pt x="1053984" y="105944"/>
                </a:lnTo>
                <a:lnTo>
                  <a:pt x="1017396" y="85521"/>
                </a:lnTo>
                <a:lnTo>
                  <a:pt x="975550" y="66865"/>
                </a:lnTo>
                <a:lnTo>
                  <a:pt x="928875" y="50145"/>
                </a:lnTo>
                <a:lnTo>
                  <a:pt x="877802" y="35531"/>
                </a:lnTo>
                <a:lnTo>
                  <a:pt x="822760" y="23193"/>
                </a:lnTo>
                <a:lnTo>
                  <a:pt x="764178" y="13301"/>
                </a:lnTo>
                <a:lnTo>
                  <a:pt x="702488" y="6024"/>
                </a:lnTo>
                <a:lnTo>
                  <a:pt x="638118" y="1534"/>
                </a:lnTo>
                <a:lnTo>
                  <a:pt x="571499" y="0"/>
                </a:lnTo>
                <a:close/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336669" y="3930395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571499" y="0"/>
                </a:moveTo>
                <a:lnTo>
                  <a:pt x="504881" y="1534"/>
                </a:lnTo>
                <a:lnTo>
                  <a:pt x="440511" y="6024"/>
                </a:lnTo>
                <a:lnTo>
                  <a:pt x="378821" y="13301"/>
                </a:lnTo>
                <a:lnTo>
                  <a:pt x="320239" y="23193"/>
                </a:lnTo>
                <a:lnTo>
                  <a:pt x="265197" y="35531"/>
                </a:lnTo>
                <a:lnTo>
                  <a:pt x="214124" y="50145"/>
                </a:lnTo>
                <a:lnTo>
                  <a:pt x="167449" y="66865"/>
                </a:lnTo>
                <a:lnTo>
                  <a:pt x="125603" y="85521"/>
                </a:lnTo>
                <a:lnTo>
                  <a:pt x="89015" y="105944"/>
                </a:lnTo>
                <a:lnTo>
                  <a:pt x="33335" y="151407"/>
                </a:lnTo>
                <a:lnTo>
                  <a:pt x="3847" y="201896"/>
                </a:lnTo>
                <a:lnTo>
                  <a:pt x="0" y="228599"/>
                </a:lnTo>
                <a:lnTo>
                  <a:pt x="3847" y="255303"/>
                </a:lnTo>
                <a:lnTo>
                  <a:pt x="33335" y="305792"/>
                </a:lnTo>
                <a:lnTo>
                  <a:pt x="89015" y="351255"/>
                </a:lnTo>
                <a:lnTo>
                  <a:pt x="125603" y="371678"/>
                </a:lnTo>
                <a:lnTo>
                  <a:pt x="167449" y="390334"/>
                </a:lnTo>
                <a:lnTo>
                  <a:pt x="214124" y="407054"/>
                </a:lnTo>
                <a:lnTo>
                  <a:pt x="265197" y="421668"/>
                </a:lnTo>
                <a:lnTo>
                  <a:pt x="320239" y="434006"/>
                </a:lnTo>
                <a:lnTo>
                  <a:pt x="378821" y="443898"/>
                </a:lnTo>
                <a:lnTo>
                  <a:pt x="440511" y="451175"/>
                </a:lnTo>
                <a:lnTo>
                  <a:pt x="504881" y="455665"/>
                </a:lnTo>
                <a:lnTo>
                  <a:pt x="571499" y="457199"/>
                </a:lnTo>
                <a:lnTo>
                  <a:pt x="638118" y="455665"/>
                </a:lnTo>
                <a:lnTo>
                  <a:pt x="702488" y="451175"/>
                </a:lnTo>
                <a:lnTo>
                  <a:pt x="764178" y="443898"/>
                </a:lnTo>
                <a:lnTo>
                  <a:pt x="822760" y="434006"/>
                </a:lnTo>
                <a:lnTo>
                  <a:pt x="877802" y="421668"/>
                </a:lnTo>
                <a:lnTo>
                  <a:pt x="928875" y="407054"/>
                </a:lnTo>
                <a:lnTo>
                  <a:pt x="975550" y="390334"/>
                </a:lnTo>
                <a:lnTo>
                  <a:pt x="1017396" y="371678"/>
                </a:lnTo>
                <a:lnTo>
                  <a:pt x="1053984" y="351255"/>
                </a:lnTo>
                <a:lnTo>
                  <a:pt x="1109664" y="305792"/>
                </a:lnTo>
                <a:lnTo>
                  <a:pt x="1139152" y="255303"/>
                </a:lnTo>
                <a:lnTo>
                  <a:pt x="1142999" y="228599"/>
                </a:lnTo>
                <a:lnTo>
                  <a:pt x="1139152" y="201896"/>
                </a:lnTo>
                <a:lnTo>
                  <a:pt x="1109664" y="151407"/>
                </a:lnTo>
                <a:lnTo>
                  <a:pt x="1053984" y="105944"/>
                </a:lnTo>
                <a:lnTo>
                  <a:pt x="1017396" y="85521"/>
                </a:lnTo>
                <a:lnTo>
                  <a:pt x="975550" y="66865"/>
                </a:lnTo>
                <a:lnTo>
                  <a:pt x="928875" y="50145"/>
                </a:lnTo>
                <a:lnTo>
                  <a:pt x="877802" y="35531"/>
                </a:lnTo>
                <a:lnTo>
                  <a:pt x="822760" y="23193"/>
                </a:lnTo>
                <a:lnTo>
                  <a:pt x="764178" y="13301"/>
                </a:lnTo>
                <a:lnTo>
                  <a:pt x="702488" y="6024"/>
                </a:lnTo>
                <a:lnTo>
                  <a:pt x="638118" y="1534"/>
                </a:lnTo>
                <a:lnTo>
                  <a:pt x="571499" y="0"/>
                </a:lnTo>
                <a:close/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479669" y="2558795"/>
            <a:ext cx="0" cy="1600200"/>
          </a:xfrm>
          <a:custGeom>
            <a:avLst/>
            <a:gdLst/>
            <a:ahLst/>
            <a:cxnLst/>
            <a:rect l="l" t="t" r="r" b="b"/>
            <a:pathLst>
              <a:path h="1600200">
                <a:moveTo>
                  <a:pt x="0" y="0"/>
                </a:moveTo>
                <a:lnTo>
                  <a:pt x="0" y="1600199"/>
                </a:lnTo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336669" y="2558795"/>
            <a:ext cx="0" cy="1600200"/>
          </a:xfrm>
          <a:custGeom>
            <a:avLst/>
            <a:gdLst/>
            <a:ahLst/>
            <a:cxnLst/>
            <a:rect l="l" t="t" r="r" b="b"/>
            <a:pathLst>
              <a:path h="1600200">
                <a:moveTo>
                  <a:pt x="0" y="0"/>
                </a:moveTo>
                <a:lnTo>
                  <a:pt x="0" y="1600199"/>
                </a:lnTo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108069" y="2177795"/>
            <a:ext cx="1600200" cy="762000"/>
          </a:xfrm>
          <a:custGeom>
            <a:avLst/>
            <a:gdLst/>
            <a:ahLst/>
            <a:cxnLst/>
            <a:rect l="l" t="t" r="r" b="b"/>
            <a:pathLst>
              <a:path w="1600200" h="762000">
                <a:moveTo>
                  <a:pt x="800099" y="0"/>
                </a:moveTo>
                <a:lnTo>
                  <a:pt x="737562" y="1146"/>
                </a:lnTo>
                <a:lnTo>
                  <a:pt x="676343" y="4531"/>
                </a:lnTo>
                <a:lnTo>
                  <a:pt x="616620" y="10068"/>
                </a:lnTo>
                <a:lnTo>
                  <a:pt x="558570" y="17672"/>
                </a:lnTo>
                <a:lnTo>
                  <a:pt x="502372" y="27259"/>
                </a:lnTo>
                <a:lnTo>
                  <a:pt x="448202" y="38744"/>
                </a:lnTo>
                <a:lnTo>
                  <a:pt x="396239" y="52041"/>
                </a:lnTo>
                <a:lnTo>
                  <a:pt x="346661" y="67067"/>
                </a:lnTo>
                <a:lnTo>
                  <a:pt x="299645" y="83735"/>
                </a:lnTo>
                <a:lnTo>
                  <a:pt x="255369" y="101962"/>
                </a:lnTo>
                <a:lnTo>
                  <a:pt x="214011" y="121661"/>
                </a:lnTo>
                <a:lnTo>
                  <a:pt x="175748" y="142749"/>
                </a:lnTo>
                <a:lnTo>
                  <a:pt x="140758" y="165140"/>
                </a:lnTo>
                <a:lnTo>
                  <a:pt x="109219" y="188750"/>
                </a:lnTo>
                <a:lnTo>
                  <a:pt x="57205" y="239284"/>
                </a:lnTo>
                <a:lnTo>
                  <a:pt x="21127" y="293674"/>
                </a:lnTo>
                <a:lnTo>
                  <a:pt x="2406" y="351239"/>
                </a:lnTo>
                <a:lnTo>
                  <a:pt x="0" y="380999"/>
                </a:lnTo>
                <a:lnTo>
                  <a:pt x="2406" y="410760"/>
                </a:lnTo>
                <a:lnTo>
                  <a:pt x="21127" y="468325"/>
                </a:lnTo>
                <a:lnTo>
                  <a:pt x="57205" y="522715"/>
                </a:lnTo>
                <a:lnTo>
                  <a:pt x="109219" y="573249"/>
                </a:lnTo>
                <a:lnTo>
                  <a:pt x="140758" y="596859"/>
                </a:lnTo>
                <a:lnTo>
                  <a:pt x="175748" y="619250"/>
                </a:lnTo>
                <a:lnTo>
                  <a:pt x="214011" y="640338"/>
                </a:lnTo>
                <a:lnTo>
                  <a:pt x="255369" y="660037"/>
                </a:lnTo>
                <a:lnTo>
                  <a:pt x="299645" y="678264"/>
                </a:lnTo>
                <a:lnTo>
                  <a:pt x="346661" y="694932"/>
                </a:lnTo>
                <a:lnTo>
                  <a:pt x="396239" y="709958"/>
                </a:lnTo>
                <a:lnTo>
                  <a:pt x="448202" y="723255"/>
                </a:lnTo>
                <a:lnTo>
                  <a:pt x="502372" y="734740"/>
                </a:lnTo>
                <a:lnTo>
                  <a:pt x="558570" y="744327"/>
                </a:lnTo>
                <a:lnTo>
                  <a:pt x="616620" y="751931"/>
                </a:lnTo>
                <a:lnTo>
                  <a:pt x="676343" y="757468"/>
                </a:lnTo>
                <a:lnTo>
                  <a:pt x="737562" y="760852"/>
                </a:lnTo>
                <a:lnTo>
                  <a:pt x="800099" y="761999"/>
                </a:lnTo>
                <a:lnTo>
                  <a:pt x="862637" y="760852"/>
                </a:lnTo>
                <a:lnTo>
                  <a:pt x="923856" y="757468"/>
                </a:lnTo>
                <a:lnTo>
                  <a:pt x="983579" y="751931"/>
                </a:lnTo>
                <a:lnTo>
                  <a:pt x="1041629" y="744327"/>
                </a:lnTo>
                <a:lnTo>
                  <a:pt x="1097827" y="734740"/>
                </a:lnTo>
                <a:lnTo>
                  <a:pt x="1151997" y="723255"/>
                </a:lnTo>
                <a:lnTo>
                  <a:pt x="1203959" y="709958"/>
                </a:lnTo>
                <a:lnTo>
                  <a:pt x="1253538" y="694932"/>
                </a:lnTo>
                <a:lnTo>
                  <a:pt x="1300554" y="678264"/>
                </a:lnTo>
                <a:lnTo>
                  <a:pt x="1344829" y="660037"/>
                </a:lnTo>
                <a:lnTo>
                  <a:pt x="1386188" y="640338"/>
                </a:lnTo>
                <a:lnTo>
                  <a:pt x="1424451" y="619250"/>
                </a:lnTo>
                <a:lnTo>
                  <a:pt x="1459441" y="596859"/>
                </a:lnTo>
                <a:lnTo>
                  <a:pt x="1490979" y="573249"/>
                </a:lnTo>
                <a:lnTo>
                  <a:pt x="1542994" y="522715"/>
                </a:lnTo>
                <a:lnTo>
                  <a:pt x="1579072" y="468325"/>
                </a:lnTo>
                <a:lnTo>
                  <a:pt x="1597793" y="410760"/>
                </a:lnTo>
                <a:lnTo>
                  <a:pt x="1600199" y="380999"/>
                </a:lnTo>
                <a:lnTo>
                  <a:pt x="1597793" y="351239"/>
                </a:lnTo>
                <a:lnTo>
                  <a:pt x="1579072" y="293674"/>
                </a:lnTo>
                <a:lnTo>
                  <a:pt x="1542994" y="239284"/>
                </a:lnTo>
                <a:lnTo>
                  <a:pt x="1490979" y="188750"/>
                </a:lnTo>
                <a:lnTo>
                  <a:pt x="1459441" y="165140"/>
                </a:lnTo>
                <a:lnTo>
                  <a:pt x="1424451" y="142749"/>
                </a:lnTo>
                <a:lnTo>
                  <a:pt x="1386188" y="121661"/>
                </a:lnTo>
                <a:lnTo>
                  <a:pt x="1344829" y="101962"/>
                </a:lnTo>
                <a:lnTo>
                  <a:pt x="1300554" y="83735"/>
                </a:lnTo>
                <a:lnTo>
                  <a:pt x="1253538" y="67067"/>
                </a:lnTo>
                <a:lnTo>
                  <a:pt x="1203959" y="52041"/>
                </a:lnTo>
                <a:lnTo>
                  <a:pt x="1151997" y="38744"/>
                </a:lnTo>
                <a:lnTo>
                  <a:pt x="1097827" y="27259"/>
                </a:lnTo>
                <a:lnTo>
                  <a:pt x="1041629" y="17672"/>
                </a:lnTo>
                <a:lnTo>
                  <a:pt x="983579" y="10068"/>
                </a:lnTo>
                <a:lnTo>
                  <a:pt x="923856" y="4531"/>
                </a:lnTo>
                <a:lnTo>
                  <a:pt x="862637" y="1146"/>
                </a:lnTo>
                <a:lnTo>
                  <a:pt x="800099" y="0"/>
                </a:lnTo>
                <a:close/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108069" y="3777995"/>
            <a:ext cx="1600200" cy="762000"/>
          </a:xfrm>
          <a:custGeom>
            <a:avLst/>
            <a:gdLst/>
            <a:ahLst/>
            <a:cxnLst/>
            <a:rect l="l" t="t" r="r" b="b"/>
            <a:pathLst>
              <a:path w="1600200" h="762000">
                <a:moveTo>
                  <a:pt x="800099" y="0"/>
                </a:moveTo>
                <a:lnTo>
                  <a:pt x="737562" y="1146"/>
                </a:lnTo>
                <a:lnTo>
                  <a:pt x="676343" y="4531"/>
                </a:lnTo>
                <a:lnTo>
                  <a:pt x="616620" y="10068"/>
                </a:lnTo>
                <a:lnTo>
                  <a:pt x="558570" y="17672"/>
                </a:lnTo>
                <a:lnTo>
                  <a:pt x="502372" y="27259"/>
                </a:lnTo>
                <a:lnTo>
                  <a:pt x="448202" y="38744"/>
                </a:lnTo>
                <a:lnTo>
                  <a:pt x="396239" y="52041"/>
                </a:lnTo>
                <a:lnTo>
                  <a:pt x="346661" y="67067"/>
                </a:lnTo>
                <a:lnTo>
                  <a:pt x="299645" y="83735"/>
                </a:lnTo>
                <a:lnTo>
                  <a:pt x="255369" y="101962"/>
                </a:lnTo>
                <a:lnTo>
                  <a:pt x="214011" y="121661"/>
                </a:lnTo>
                <a:lnTo>
                  <a:pt x="175748" y="142749"/>
                </a:lnTo>
                <a:lnTo>
                  <a:pt x="140758" y="165140"/>
                </a:lnTo>
                <a:lnTo>
                  <a:pt x="109219" y="188750"/>
                </a:lnTo>
                <a:lnTo>
                  <a:pt x="57205" y="239284"/>
                </a:lnTo>
                <a:lnTo>
                  <a:pt x="21127" y="293674"/>
                </a:lnTo>
                <a:lnTo>
                  <a:pt x="2406" y="351239"/>
                </a:lnTo>
                <a:lnTo>
                  <a:pt x="0" y="380999"/>
                </a:lnTo>
                <a:lnTo>
                  <a:pt x="2406" y="410760"/>
                </a:lnTo>
                <a:lnTo>
                  <a:pt x="21127" y="468325"/>
                </a:lnTo>
                <a:lnTo>
                  <a:pt x="57205" y="522715"/>
                </a:lnTo>
                <a:lnTo>
                  <a:pt x="109219" y="573249"/>
                </a:lnTo>
                <a:lnTo>
                  <a:pt x="140758" y="596859"/>
                </a:lnTo>
                <a:lnTo>
                  <a:pt x="175748" y="619250"/>
                </a:lnTo>
                <a:lnTo>
                  <a:pt x="214011" y="640338"/>
                </a:lnTo>
                <a:lnTo>
                  <a:pt x="255369" y="660037"/>
                </a:lnTo>
                <a:lnTo>
                  <a:pt x="299645" y="678264"/>
                </a:lnTo>
                <a:lnTo>
                  <a:pt x="346661" y="694932"/>
                </a:lnTo>
                <a:lnTo>
                  <a:pt x="396239" y="709958"/>
                </a:lnTo>
                <a:lnTo>
                  <a:pt x="448202" y="723255"/>
                </a:lnTo>
                <a:lnTo>
                  <a:pt x="502372" y="734740"/>
                </a:lnTo>
                <a:lnTo>
                  <a:pt x="558570" y="744327"/>
                </a:lnTo>
                <a:lnTo>
                  <a:pt x="616620" y="751931"/>
                </a:lnTo>
                <a:lnTo>
                  <a:pt x="676343" y="757468"/>
                </a:lnTo>
                <a:lnTo>
                  <a:pt x="737562" y="760852"/>
                </a:lnTo>
                <a:lnTo>
                  <a:pt x="800099" y="761999"/>
                </a:lnTo>
                <a:lnTo>
                  <a:pt x="862637" y="760852"/>
                </a:lnTo>
                <a:lnTo>
                  <a:pt x="923856" y="757468"/>
                </a:lnTo>
                <a:lnTo>
                  <a:pt x="983579" y="751931"/>
                </a:lnTo>
                <a:lnTo>
                  <a:pt x="1041629" y="744327"/>
                </a:lnTo>
                <a:lnTo>
                  <a:pt x="1097827" y="734740"/>
                </a:lnTo>
                <a:lnTo>
                  <a:pt x="1151997" y="723255"/>
                </a:lnTo>
                <a:lnTo>
                  <a:pt x="1203959" y="709958"/>
                </a:lnTo>
                <a:lnTo>
                  <a:pt x="1253538" y="694932"/>
                </a:lnTo>
                <a:lnTo>
                  <a:pt x="1300554" y="678264"/>
                </a:lnTo>
                <a:lnTo>
                  <a:pt x="1344829" y="660037"/>
                </a:lnTo>
                <a:lnTo>
                  <a:pt x="1386188" y="640338"/>
                </a:lnTo>
                <a:lnTo>
                  <a:pt x="1424451" y="619250"/>
                </a:lnTo>
                <a:lnTo>
                  <a:pt x="1459441" y="596859"/>
                </a:lnTo>
                <a:lnTo>
                  <a:pt x="1490979" y="573249"/>
                </a:lnTo>
                <a:lnTo>
                  <a:pt x="1542994" y="522715"/>
                </a:lnTo>
                <a:lnTo>
                  <a:pt x="1579072" y="468325"/>
                </a:lnTo>
                <a:lnTo>
                  <a:pt x="1597793" y="410760"/>
                </a:lnTo>
                <a:lnTo>
                  <a:pt x="1600199" y="380999"/>
                </a:lnTo>
                <a:lnTo>
                  <a:pt x="1597793" y="351239"/>
                </a:lnTo>
                <a:lnTo>
                  <a:pt x="1579072" y="293674"/>
                </a:lnTo>
                <a:lnTo>
                  <a:pt x="1542994" y="239284"/>
                </a:lnTo>
                <a:lnTo>
                  <a:pt x="1490979" y="188750"/>
                </a:lnTo>
                <a:lnTo>
                  <a:pt x="1459441" y="165140"/>
                </a:lnTo>
                <a:lnTo>
                  <a:pt x="1424451" y="142749"/>
                </a:lnTo>
                <a:lnTo>
                  <a:pt x="1386188" y="121661"/>
                </a:lnTo>
                <a:lnTo>
                  <a:pt x="1344829" y="101962"/>
                </a:lnTo>
                <a:lnTo>
                  <a:pt x="1300554" y="83735"/>
                </a:lnTo>
                <a:lnTo>
                  <a:pt x="1253538" y="67067"/>
                </a:lnTo>
                <a:lnTo>
                  <a:pt x="1203959" y="52041"/>
                </a:lnTo>
                <a:lnTo>
                  <a:pt x="1151997" y="38744"/>
                </a:lnTo>
                <a:lnTo>
                  <a:pt x="1097827" y="27259"/>
                </a:lnTo>
                <a:lnTo>
                  <a:pt x="1041629" y="17672"/>
                </a:lnTo>
                <a:lnTo>
                  <a:pt x="983579" y="10068"/>
                </a:lnTo>
                <a:lnTo>
                  <a:pt x="923856" y="4531"/>
                </a:lnTo>
                <a:lnTo>
                  <a:pt x="862637" y="1146"/>
                </a:lnTo>
                <a:lnTo>
                  <a:pt x="800099" y="0"/>
                </a:lnTo>
                <a:close/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708269" y="2558795"/>
            <a:ext cx="0" cy="1600200"/>
          </a:xfrm>
          <a:custGeom>
            <a:avLst/>
            <a:gdLst/>
            <a:ahLst/>
            <a:cxnLst/>
            <a:rect l="l" t="t" r="r" b="b"/>
            <a:pathLst>
              <a:path h="1600200">
                <a:moveTo>
                  <a:pt x="0" y="0"/>
                </a:moveTo>
                <a:lnTo>
                  <a:pt x="0" y="1600199"/>
                </a:lnTo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08069" y="2558795"/>
            <a:ext cx="0" cy="1600200"/>
          </a:xfrm>
          <a:custGeom>
            <a:avLst/>
            <a:gdLst/>
            <a:ahLst/>
            <a:cxnLst/>
            <a:rect l="l" t="t" r="r" b="b"/>
            <a:pathLst>
              <a:path h="1600200">
                <a:moveTo>
                  <a:pt x="0" y="0"/>
                </a:moveTo>
                <a:lnTo>
                  <a:pt x="0" y="1600199"/>
                </a:lnTo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565269" y="2482595"/>
            <a:ext cx="685800" cy="152400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342899" y="0"/>
                </a:moveTo>
                <a:lnTo>
                  <a:pt x="273909" y="1523"/>
                </a:lnTo>
                <a:lnTo>
                  <a:pt x="209597" y="5905"/>
                </a:lnTo>
                <a:lnTo>
                  <a:pt x="151358" y="12858"/>
                </a:lnTo>
                <a:lnTo>
                  <a:pt x="100583" y="22097"/>
                </a:lnTo>
                <a:lnTo>
                  <a:pt x="58668" y="33337"/>
                </a:lnTo>
                <a:lnTo>
                  <a:pt x="6983" y="60674"/>
                </a:lnTo>
                <a:lnTo>
                  <a:pt x="0" y="76199"/>
                </a:lnTo>
                <a:lnTo>
                  <a:pt x="6983" y="91725"/>
                </a:lnTo>
                <a:lnTo>
                  <a:pt x="58668" y="119062"/>
                </a:lnTo>
                <a:lnTo>
                  <a:pt x="100583" y="130301"/>
                </a:lnTo>
                <a:lnTo>
                  <a:pt x="151358" y="139541"/>
                </a:lnTo>
                <a:lnTo>
                  <a:pt x="209597" y="146494"/>
                </a:lnTo>
                <a:lnTo>
                  <a:pt x="273909" y="150875"/>
                </a:lnTo>
                <a:lnTo>
                  <a:pt x="342899" y="152399"/>
                </a:lnTo>
                <a:lnTo>
                  <a:pt x="411890" y="150875"/>
                </a:lnTo>
                <a:lnTo>
                  <a:pt x="476202" y="146494"/>
                </a:lnTo>
                <a:lnTo>
                  <a:pt x="534441" y="139541"/>
                </a:lnTo>
                <a:lnTo>
                  <a:pt x="585215" y="130301"/>
                </a:lnTo>
                <a:lnTo>
                  <a:pt x="627131" y="119062"/>
                </a:lnTo>
                <a:lnTo>
                  <a:pt x="678816" y="91725"/>
                </a:lnTo>
                <a:lnTo>
                  <a:pt x="685799" y="76199"/>
                </a:lnTo>
                <a:lnTo>
                  <a:pt x="678816" y="60674"/>
                </a:lnTo>
                <a:lnTo>
                  <a:pt x="627131" y="33337"/>
                </a:lnTo>
                <a:lnTo>
                  <a:pt x="585215" y="22097"/>
                </a:lnTo>
                <a:lnTo>
                  <a:pt x="534441" y="12858"/>
                </a:lnTo>
                <a:lnTo>
                  <a:pt x="476202" y="5905"/>
                </a:lnTo>
                <a:lnTo>
                  <a:pt x="411890" y="1523"/>
                </a:lnTo>
                <a:lnTo>
                  <a:pt x="342899" y="0"/>
                </a:lnTo>
                <a:close/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65269" y="4082795"/>
            <a:ext cx="685800" cy="152400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342899" y="0"/>
                </a:moveTo>
                <a:lnTo>
                  <a:pt x="273909" y="1523"/>
                </a:lnTo>
                <a:lnTo>
                  <a:pt x="209597" y="5905"/>
                </a:lnTo>
                <a:lnTo>
                  <a:pt x="151358" y="12858"/>
                </a:lnTo>
                <a:lnTo>
                  <a:pt x="100583" y="22097"/>
                </a:lnTo>
                <a:lnTo>
                  <a:pt x="58668" y="33337"/>
                </a:lnTo>
                <a:lnTo>
                  <a:pt x="6983" y="60674"/>
                </a:lnTo>
                <a:lnTo>
                  <a:pt x="0" y="76199"/>
                </a:lnTo>
                <a:lnTo>
                  <a:pt x="6983" y="91725"/>
                </a:lnTo>
                <a:lnTo>
                  <a:pt x="58668" y="119062"/>
                </a:lnTo>
                <a:lnTo>
                  <a:pt x="100583" y="130301"/>
                </a:lnTo>
                <a:lnTo>
                  <a:pt x="151358" y="139541"/>
                </a:lnTo>
                <a:lnTo>
                  <a:pt x="209597" y="146494"/>
                </a:lnTo>
                <a:lnTo>
                  <a:pt x="273909" y="150875"/>
                </a:lnTo>
                <a:lnTo>
                  <a:pt x="342899" y="152399"/>
                </a:lnTo>
                <a:lnTo>
                  <a:pt x="411890" y="150875"/>
                </a:lnTo>
                <a:lnTo>
                  <a:pt x="476202" y="146494"/>
                </a:lnTo>
                <a:lnTo>
                  <a:pt x="534441" y="139541"/>
                </a:lnTo>
                <a:lnTo>
                  <a:pt x="585215" y="130301"/>
                </a:lnTo>
                <a:lnTo>
                  <a:pt x="627131" y="119062"/>
                </a:lnTo>
                <a:lnTo>
                  <a:pt x="678816" y="91725"/>
                </a:lnTo>
                <a:lnTo>
                  <a:pt x="685799" y="76199"/>
                </a:lnTo>
                <a:lnTo>
                  <a:pt x="678816" y="60674"/>
                </a:lnTo>
                <a:lnTo>
                  <a:pt x="627131" y="33337"/>
                </a:lnTo>
                <a:lnTo>
                  <a:pt x="585215" y="22097"/>
                </a:lnTo>
                <a:lnTo>
                  <a:pt x="534441" y="12858"/>
                </a:lnTo>
                <a:lnTo>
                  <a:pt x="476202" y="5905"/>
                </a:lnTo>
                <a:lnTo>
                  <a:pt x="411890" y="1523"/>
                </a:lnTo>
                <a:lnTo>
                  <a:pt x="342899" y="0"/>
                </a:lnTo>
                <a:close/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251069" y="2558795"/>
            <a:ext cx="0" cy="1600200"/>
          </a:xfrm>
          <a:custGeom>
            <a:avLst/>
            <a:gdLst/>
            <a:ahLst/>
            <a:cxnLst/>
            <a:rect l="l" t="t" r="r" b="b"/>
            <a:pathLst>
              <a:path h="1600200">
                <a:moveTo>
                  <a:pt x="0" y="0"/>
                </a:moveTo>
                <a:lnTo>
                  <a:pt x="0" y="1600199"/>
                </a:lnTo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565269" y="2558795"/>
            <a:ext cx="0" cy="1600200"/>
          </a:xfrm>
          <a:custGeom>
            <a:avLst/>
            <a:gdLst/>
            <a:ahLst/>
            <a:cxnLst/>
            <a:rect l="l" t="t" r="r" b="b"/>
            <a:pathLst>
              <a:path h="1600200">
                <a:moveTo>
                  <a:pt x="0" y="0"/>
                </a:moveTo>
                <a:lnTo>
                  <a:pt x="0" y="1600199"/>
                </a:lnTo>
              </a:path>
            </a:pathLst>
          </a:custGeom>
          <a:ln w="28574">
            <a:solidFill>
              <a:srgbClr val="FF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3906912" y="31922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870069" y="2558795"/>
            <a:ext cx="0" cy="1600200"/>
          </a:xfrm>
          <a:custGeom>
            <a:avLst/>
            <a:gdLst/>
            <a:ahLst/>
            <a:cxnLst/>
            <a:rect l="l" t="t" r="r" b="b"/>
            <a:pathLst>
              <a:path h="1600200">
                <a:moveTo>
                  <a:pt x="0" y="0"/>
                </a:moveTo>
                <a:lnTo>
                  <a:pt x="0" y="1600199"/>
                </a:lnTo>
              </a:path>
            </a:pathLst>
          </a:custGeom>
          <a:ln w="2857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55782" y="2544508"/>
            <a:ext cx="104774" cy="1047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55782" y="4068508"/>
            <a:ext cx="104774" cy="1047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946269" y="2558795"/>
            <a:ext cx="0" cy="1600200"/>
          </a:xfrm>
          <a:custGeom>
            <a:avLst/>
            <a:gdLst/>
            <a:ahLst/>
            <a:cxnLst/>
            <a:rect l="l" t="t" r="r" b="b"/>
            <a:pathLst>
              <a:path h="1600200">
                <a:moveTo>
                  <a:pt x="0" y="0"/>
                </a:moveTo>
                <a:lnTo>
                  <a:pt x="0" y="1600199"/>
                </a:lnTo>
              </a:path>
            </a:pathLst>
          </a:custGeom>
          <a:ln w="28574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08070" y="3354323"/>
            <a:ext cx="1600200" cy="85725"/>
          </a:xfrm>
          <a:custGeom>
            <a:avLst/>
            <a:gdLst/>
            <a:ahLst/>
            <a:cxnLst/>
            <a:rect l="l" t="t" r="r" b="b"/>
            <a:pathLst>
              <a:path w="1600200" h="85725">
                <a:moveTo>
                  <a:pt x="85344" y="28956"/>
                </a:moveTo>
                <a:lnTo>
                  <a:pt x="85344" y="0"/>
                </a:lnTo>
                <a:lnTo>
                  <a:pt x="0" y="42672"/>
                </a:lnTo>
                <a:lnTo>
                  <a:pt x="71628" y="78486"/>
                </a:lnTo>
                <a:lnTo>
                  <a:pt x="71628" y="28956"/>
                </a:lnTo>
                <a:lnTo>
                  <a:pt x="85344" y="28956"/>
                </a:lnTo>
                <a:close/>
              </a:path>
              <a:path w="1600200" h="85725">
                <a:moveTo>
                  <a:pt x="1528572" y="56388"/>
                </a:moveTo>
                <a:lnTo>
                  <a:pt x="1528572" y="28956"/>
                </a:lnTo>
                <a:lnTo>
                  <a:pt x="71628" y="28956"/>
                </a:lnTo>
                <a:lnTo>
                  <a:pt x="71628" y="56388"/>
                </a:lnTo>
                <a:lnTo>
                  <a:pt x="1528572" y="56388"/>
                </a:lnTo>
                <a:close/>
              </a:path>
              <a:path w="1600200" h="85725">
                <a:moveTo>
                  <a:pt x="85344" y="85344"/>
                </a:moveTo>
                <a:lnTo>
                  <a:pt x="85344" y="56388"/>
                </a:lnTo>
                <a:lnTo>
                  <a:pt x="71628" y="56388"/>
                </a:lnTo>
                <a:lnTo>
                  <a:pt x="71628" y="78486"/>
                </a:lnTo>
                <a:lnTo>
                  <a:pt x="85344" y="85344"/>
                </a:lnTo>
                <a:close/>
              </a:path>
              <a:path w="1600200" h="85725">
                <a:moveTo>
                  <a:pt x="1600200" y="42672"/>
                </a:moveTo>
                <a:lnTo>
                  <a:pt x="1514856" y="0"/>
                </a:lnTo>
                <a:lnTo>
                  <a:pt x="1514856" y="28956"/>
                </a:lnTo>
                <a:lnTo>
                  <a:pt x="1528572" y="28956"/>
                </a:lnTo>
                <a:lnTo>
                  <a:pt x="1528572" y="78486"/>
                </a:lnTo>
                <a:lnTo>
                  <a:pt x="1600200" y="42672"/>
                </a:lnTo>
                <a:close/>
              </a:path>
              <a:path w="1600200" h="85725">
                <a:moveTo>
                  <a:pt x="1528572" y="78486"/>
                </a:moveTo>
                <a:lnTo>
                  <a:pt x="1528572" y="56388"/>
                </a:lnTo>
                <a:lnTo>
                  <a:pt x="1514856" y="56388"/>
                </a:lnTo>
                <a:lnTo>
                  <a:pt x="1514856" y="85344"/>
                </a:lnTo>
                <a:lnTo>
                  <a:pt x="1528572" y="784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12870" y="3092196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>
                <a:moveTo>
                  <a:pt x="63302" y="550126"/>
                </a:moveTo>
                <a:lnTo>
                  <a:pt x="47244" y="525780"/>
                </a:lnTo>
                <a:lnTo>
                  <a:pt x="0" y="609600"/>
                </a:lnTo>
                <a:lnTo>
                  <a:pt x="51816" y="602914"/>
                </a:lnTo>
                <a:lnTo>
                  <a:pt x="51816" y="557784"/>
                </a:lnTo>
                <a:lnTo>
                  <a:pt x="63302" y="550126"/>
                </a:lnTo>
                <a:close/>
              </a:path>
              <a:path w="914400" h="609600">
                <a:moveTo>
                  <a:pt x="79127" y="574120"/>
                </a:moveTo>
                <a:lnTo>
                  <a:pt x="63302" y="550126"/>
                </a:lnTo>
                <a:lnTo>
                  <a:pt x="51816" y="557784"/>
                </a:lnTo>
                <a:lnTo>
                  <a:pt x="67056" y="582168"/>
                </a:lnTo>
                <a:lnTo>
                  <a:pt x="79127" y="574120"/>
                </a:lnTo>
                <a:close/>
              </a:path>
              <a:path w="914400" h="609600">
                <a:moveTo>
                  <a:pt x="94488" y="597408"/>
                </a:moveTo>
                <a:lnTo>
                  <a:pt x="79127" y="574120"/>
                </a:lnTo>
                <a:lnTo>
                  <a:pt x="67056" y="582168"/>
                </a:lnTo>
                <a:lnTo>
                  <a:pt x="51816" y="557784"/>
                </a:lnTo>
                <a:lnTo>
                  <a:pt x="51816" y="602914"/>
                </a:lnTo>
                <a:lnTo>
                  <a:pt x="94488" y="597408"/>
                </a:lnTo>
                <a:close/>
              </a:path>
              <a:path w="914400" h="609600">
                <a:moveTo>
                  <a:pt x="851097" y="59473"/>
                </a:moveTo>
                <a:lnTo>
                  <a:pt x="835272" y="35479"/>
                </a:lnTo>
                <a:lnTo>
                  <a:pt x="63302" y="550126"/>
                </a:lnTo>
                <a:lnTo>
                  <a:pt x="79127" y="574120"/>
                </a:lnTo>
                <a:lnTo>
                  <a:pt x="851097" y="59473"/>
                </a:lnTo>
                <a:close/>
              </a:path>
              <a:path w="914400" h="609600">
                <a:moveTo>
                  <a:pt x="914400" y="0"/>
                </a:moveTo>
                <a:lnTo>
                  <a:pt x="819912" y="12192"/>
                </a:lnTo>
                <a:lnTo>
                  <a:pt x="835272" y="35479"/>
                </a:lnTo>
                <a:lnTo>
                  <a:pt x="847344" y="27432"/>
                </a:lnTo>
                <a:lnTo>
                  <a:pt x="862584" y="51816"/>
                </a:lnTo>
                <a:lnTo>
                  <a:pt x="862584" y="76888"/>
                </a:lnTo>
                <a:lnTo>
                  <a:pt x="867156" y="83820"/>
                </a:lnTo>
                <a:lnTo>
                  <a:pt x="914400" y="0"/>
                </a:lnTo>
                <a:close/>
              </a:path>
              <a:path w="914400" h="609600">
                <a:moveTo>
                  <a:pt x="862584" y="51816"/>
                </a:moveTo>
                <a:lnTo>
                  <a:pt x="847344" y="27432"/>
                </a:lnTo>
                <a:lnTo>
                  <a:pt x="835272" y="35479"/>
                </a:lnTo>
                <a:lnTo>
                  <a:pt x="851097" y="59473"/>
                </a:lnTo>
                <a:lnTo>
                  <a:pt x="862584" y="51816"/>
                </a:lnTo>
                <a:close/>
              </a:path>
              <a:path w="914400" h="609600">
                <a:moveTo>
                  <a:pt x="862584" y="76888"/>
                </a:moveTo>
                <a:lnTo>
                  <a:pt x="862584" y="51816"/>
                </a:lnTo>
                <a:lnTo>
                  <a:pt x="851097" y="59473"/>
                </a:lnTo>
                <a:lnTo>
                  <a:pt x="862584" y="7688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412870" y="3092196"/>
            <a:ext cx="990600" cy="609600"/>
          </a:xfrm>
          <a:custGeom>
            <a:avLst/>
            <a:gdLst/>
            <a:ahLst/>
            <a:cxnLst/>
            <a:rect l="l" t="t" r="r" b="b"/>
            <a:pathLst>
              <a:path w="990600" h="609600">
                <a:moveTo>
                  <a:pt x="96012" y="7620"/>
                </a:moveTo>
                <a:lnTo>
                  <a:pt x="0" y="0"/>
                </a:lnTo>
                <a:lnTo>
                  <a:pt x="50292" y="80772"/>
                </a:lnTo>
                <a:lnTo>
                  <a:pt x="53340" y="75895"/>
                </a:lnTo>
                <a:lnTo>
                  <a:pt x="53340" y="50292"/>
                </a:lnTo>
                <a:lnTo>
                  <a:pt x="68580" y="25908"/>
                </a:lnTo>
                <a:lnTo>
                  <a:pt x="80144" y="33008"/>
                </a:lnTo>
                <a:lnTo>
                  <a:pt x="96012" y="7620"/>
                </a:lnTo>
                <a:close/>
              </a:path>
              <a:path w="990600" h="609600">
                <a:moveTo>
                  <a:pt x="80144" y="33008"/>
                </a:moveTo>
                <a:lnTo>
                  <a:pt x="68580" y="25908"/>
                </a:lnTo>
                <a:lnTo>
                  <a:pt x="53340" y="50292"/>
                </a:lnTo>
                <a:lnTo>
                  <a:pt x="64904" y="57392"/>
                </a:lnTo>
                <a:lnTo>
                  <a:pt x="80144" y="33008"/>
                </a:lnTo>
                <a:close/>
              </a:path>
              <a:path w="990600" h="609600">
                <a:moveTo>
                  <a:pt x="64904" y="57392"/>
                </a:moveTo>
                <a:lnTo>
                  <a:pt x="53340" y="50292"/>
                </a:lnTo>
                <a:lnTo>
                  <a:pt x="53340" y="75895"/>
                </a:lnTo>
                <a:lnTo>
                  <a:pt x="64904" y="57392"/>
                </a:lnTo>
                <a:close/>
              </a:path>
              <a:path w="990600" h="609600">
                <a:moveTo>
                  <a:pt x="925472" y="552070"/>
                </a:moveTo>
                <a:lnTo>
                  <a:pt x="80144" y="33008"/>
                </a:lnTo>
                <a:lnTo>
                  <a:pt x="64904" y="57392"/>
                </a:lnTo>
                <a:lnTo>
                  <a:pt x="909999" y="576311"/>
                </a:lnTo>
                <a:lnTo>
                  <a:pt x="925472" y="552070"/>
                </a:lnTo>
                <a:close/>
              </a:path>
              <a:path w="990600" h="609600">
                <a:moveTo>
                  <a:pt x="937260" y="604520"/>
                </a:moveTo>
                <a:lnTo>
                  <a:pt x="937260" y="559308"/>
                </a:lnTo>
                <a:lnTo>
                  <a:pt x="922020" y="583692"/>
                </a:lnTo>
                <a:lnTo>
                  <a:pt x="909999" y="576311"/>
                </a:lnTo>
                <a:lnTo>
                  <a:pt x="894588" y="600456"/>
                </a:lnTo>
                <a:lnTo>
                  <a:pt x="937260" y="604520"/>
                </a:lnTo>
                <a:close/>
              </a:path>
              <a:path w="990600" h="609600">
                <a:moveTo>
                  <a:pt x="937260" y="559308"/>
                </a:moveTo>
                <a:lnTo>
                  <a:pt x="925472" y="552070"/>
                </a:lnTo>
                <a:lnTo>
                  <a:pt x="909999" y="576311"/>
                </a:lnTo>
                <a:lnTo>
                  <a:pt x="922020" y="583692"/>
                </a:lnTo>
                <a:lnTo>
                  <a:pt x="937260" y="559308"/>
                </a:lnTo>
                <a:close/>
              </a:path>
              <a:path w="990600" h="609600">
                <a:moveTo>
                  <a:pt x="990600" y="609600"/>
                </a:moveTo>
                <a:lnTo>
                  <a:pt x="940308" y="528828"/>
                </a:lnTo>
                <a:lnTo>
                  <a:pt x="925472" y="552070"/>
                </a:lnTo>
                <a:lnTo>
                  <a:pt x="937260" y="559308"/>
                </a:lnTo>
                <a:lnTo>
                  <a:pt x="937260" y="604520"/>
                </a:lnTo>
                <a:lnTo>
                  <a:pt x="990600" y="609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8670" y="1796796"/>
            <a:ext cx="838200" cy="1981200"/>
          </a:xfrm>
          <a:custGeom>
            <a:avLst/>
            <a:gdLst/>
            <a:ahLst/>
            <a:cxnLst/>
            <a:rect l="l" t="t" r="r" b="b"/>
            <a:pathLst>
              <a:path w="838200" h="1981200">
                <a:moveTo>
                  <a:pt x="838200" y="1485900"/>
                </a:moveTo>
                <a:lnTo>
                  <a:pt x="838200" y="495300"/>
                </a:lnTo>
                <a:lnTo>
                  <a:pt x="419100" y="0"/>
                </a:lnTo>
                <a:lnTo>
                  <a:pt x="0" y="495300"/>
                </a:lnTo>
                <a:lnTo>
                  <a:pt x="0" y="1485900"/>
                </a:lnTo>
                <a:lnTo>
                  <a:pt x="419100" y="1981200"/>
                </a:lnTo>
                <a:lnTo>
                  <a:pt x="838200" y="1485900"/>
                </a:lnTo>
                <a:close/>
              </a:path>
            </a:pathLst>
          </a:custGeom>
          <a:solidFill>
            <a:srgbClr val="65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88670" y="1796795"/>
            <a:ext cx="838200" cy="1981200"/>
          </a:xfrm>
          <a:custGeom>
            <a:avLst/>
            <a:gdLst/>
            <a:ahLst/>
            <a:cxnLst/>
            <a:rect l="l" t="t" r="r" b="b"/>
            <a:pathLst>
              <a:path w="838200" h="1981200">
                <a:moveTo>
                  <a:pt x="838199" y="495299"/>
                </a:moveTo>
                <a:lnTo>
                  <a:pt x="419099" y="0"/>
                </a:lnTo>
                <a:lnTo>
                  <a:pt x="0" y="495299"/>
                </a:lnTo>
                <a:lnTo>
                  <a:pt x="0" y="1485899"/>
                </a:lnTo>
                <a:lnTo>
                  <a:pt x="419099" y="1981199"/>
                </a:lnTo>
                <a:lnTo>
                  <a:pt x="838199" y="1485899"/>
                </a:lnTo>
                <a:lnTo>
                  <a:pt x="838199" y="495299"/>
                </a:lnTo>
                <a:close/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72490" y="1872996"/>
            <a:ext cx="754380" cy="1828800"/>
          </a:xfrm>
          <a:custGeom>
            <a:avLst/>
            <a:gdLst/>
            <a:ahLst/>
            <a:cxnLst/>
            <a:rect l="l" t="t" r="r" b="b"/>
            <a:pathLst>
              <a:path w="754379" h="1828800">
                <a:moveTo>
                  <a:pt x="754380" y="1371600"/>
                </a:moveTo>
                <a:lnTo>
                  <a:pt x="754380" y="457200"/>
                </a:lnTo>
                <a:lnTo>
                  <a:pt x="377952" y="0"/>
                </a:lnTo>
                <a:lnTo>
                  <a:pt x="0" y="457200"/>
                </a:lnTo>
                <a:lnTo>
                  <a:pt x="0" y="1371600"/>
                </a:lnTo>
                <a:lnTo>
                  <a:pt x="377952" y="1828800"/>
                </a:lnTo>
                <a:lnTo>
                  <a:pt x="754380" y="1371600"/>
                </a:lnTo>
                <a:close/>
              </a:path>
            </a:pathLst>
          </a:custGeom>
          <a:solidFill>
            <a:srgbClr val="65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72489" y="1872995"/>
            <a:ext cx="754380" cy="1828800"/>
          </a:xfrm>
          <a:custGeom>
            <a:avLst/>
            <a:gdLst/>
            <a:ahLst/>
            <a:cxnLst/>
            <a:rect l="l" t="t" r="r" b="b"/>
            <a:pathLst>
              <a:path w="754379" h="1828800">
                <a:moveTo>
                  <a:pt x="754379" y="457199"/>
                </a:moveTo>
                <a:lnTo>
                  <a:pt x="377951" y="0"/>
                </a:lnTo>
                <a:lnTo>
                  <a:pt x="0" y="457199"/>
                </a:lnTo>
                <a:lnTo>
                  <a:pt x="0" y="1371599"/>
                </a:lnTo>
                <a:lnTo>
                  <a:pt x="377951" y="1828799"/>
                </a:lnTo>
                <a:lnTo>
                  <a:pt x="754379" y="1371599"/>
                </a:lnTo>
                <a:lnTo>
                  <a:pt x="754379" y="457199"/>
                </a:lnTo>
                <a:close/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45869" y="1872995"/>
            <a:ext cx="0" cy="1828800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799"/>
                </a:lnTo>
              </a:path>
            </a:pathLst>
          </a:custGeom>
          <a:ln w="28574">
            <a:solidFill>
              <a:srgbClr val="0065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08070" y="1796796"/>
            <a:ext cx="838200" cy="1981200"/>
          </a:xfrm>
          <a:custGeom>
            <a:avLst/>
            <a:gdLst/>
            <a:ahLst/>
            <a:cxnLst/>
            <a:rect l="l" t="t" r="r" b="b"/>
            <a:pathLst>
              <a:path w="838200" h="1981200">
                <a:moveTo>
                  <a:pt x="838200" y="1485900"/>
                </a:moveTo>
                <a:lnTo>
                  <a:pt x="838200" y="495300"/>
                </a:lnTo>
                <a:lnTo>
                  <a:pt x="419100" y="0"/>
                </a:lnTo>
                <a:lnTo>
                  <a:pt x="0" y="495300"/>
                </a:lnTo>
                <a:lnTo>
                  <a:pt x="0" y="1485900"/>
                </a:lnTo>
                <a:lnTo>
                  <a:pt x="419100" y="1981200"/>
                </a:lnTo>
                <a:lnTo>
                  <a:pt x="838200" y="1485900"/>
                </a:lnTo>
                <a:close/>
              </a:path>
            </a:pathLst>
          </a:custGeom>
          <a:solidFill>
            <a:srgbClr val="65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08069" y="1796795"/>
            <a:ext cx="838200" cy="1981200"/>
          </a:xfrm>
          <a:custGeom>
            <a:avLst/>
            <a:gdLst/>
            <a:ahLst/>
            <a:cxnLst/>
            <a:rect l="l" t="t" r="r" b="b"/>
            <a:pathLst>
              <a:path w="838200" h="1981200">
                <a:moveTo>
                  <a:pt x="838199" y="495299"/>
                </a:moveTo>
                <a:lnTo>
                  <a:pt x="419099" y="0"/>
                </a:lnTo>
                <a:lnTo>
                  <a:pt x="0" y="495299"/>
                </a:lnTo>
                <a:lnTo>
                  <a:pt x="0" y="1485899"/>
                </a:lnTo>
                <a:lnTo>
                  <a:pt x="419099" y="1981199"/>
                </a:lnTo>
                <a:lnTo>
                  <a:pt x="838199" y="1485899"/>
                </a:lnTo>
                <a:lnTo>
                  <a:pt x="838199" y="495299"/>
                </a:lnTo>
                <a:close/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91890" y="1872996"/>
            <a:ext cx="754380" cy="1828800"/>
          </a:xfrm>
          <a:custGeom>
            <a:avLst/>
            <a:gdLst/>
            <a:ahLst/>
            <a:cxnLst/>
            <a:rect l="l" t="t" r="r" b="b"/>
            <a:pathLst>
              <a:path w="754379" h="1828800">
                <a:moveTo>
                  <a:pt x="754380" y="1371600"/>
                </a:moveTo>
                <a:lnTo>
                  <a:pt x="754380" y="457200"/>
                </a:lnTo>
                <a:lnTo>
                  <a:pt x="377952" y="0"/>
                </a:lnTo>
                <a:lnTo>
                  <a:pt x="0" y="457200"/>
                </a:lnTo>
                <a:lnTo>
                  <a:pt x="0" y="1371600"/>
                </a:lnTo>
                <a:lnTo>
                  <a:pt x="377952" y="1828800"/>
                </a:lnTo>
                <a:lnTo>
                  <a:pt x="754380" y="1371600"/>
                </a:lnTo>
                <a:close/>
              </a:path>
            </a:pathLst>
          </a:custGeom>
          <a:solidFill>
            <a:srgbClr val="65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91889" y="1872995"/>
            <a:ext cx="754380" cy="1828800"/>
          </a:xfrm>
          <a:custGeom>
            <a:avLst/>
            <a:gdLst/>
            <a:ahLst/>
            <a:cxnLst/>
            <a:rect l="l" t="t" r="r" b="b"/>
            <a:pathLst>
              <a:path w="754379" h="1828800">
                <a:moveTo>
                  <a:pt x="754379" y="457199"/>
                </a:moveTo>
                <a:lnTo>
                  <a:pt x="377951" y="0"/>
                </a:lnTo>
                <a:lnTo>
                  <a:pt x="0" y="457199"/>
                </a:lnTo>
                <a:lnTo>
                  <a:pt x="0" y="1371599"/>
                </a:lnTo>
                <a:lnTo>
                  <a:pt x="377951" y="1828799"/>
                </a:lnTo>
                <a:lnTo>
                  <a:pt x="754379" y="1371599"/>
                </a:lnTo>
                <a:lnTo>
                  <a:pt x="754379" y="457199"/>
                </a:lnTo>
                <a:close/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65269" y="1872995"/>
            <a:ext cx="0" cy="1828800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799"/>
                </a:lnTo>
              </a:path>
            </a:pathLst>
          </a:custGeom>
          <a:ln w="28574">
            <a:solidFill>
              <a:srgbClr val="0065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5073" y="2787395"/>
            <a:ext cx="2133600" cy="0"/>
          </a:xfrm>
          <a:custGeom>
            <a:avLst/>
            <a:gdLst/>
            <a:ahLst/>
            <a:cxnLst/>
            <a:rect l="l" t="t" r="r" b="b"/>
            <a:pathLst>
              <a:path w="2133600">
                <a:moveTo>
                  <a:pt x="0" y="0"/>
                </a:moveTo>
                <a:lnTo>
                  <a:pt x="2133596" y="0"/>
                </a:lnTo>
              </a:path>
            </a:pathLst>
          </a:custGeom>
          <a:ln w="28574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01961" y="2406396"/>
            <a:ext cx="86995" cy="762000"/>
          </a:xfrm>
          <a:custGeom>
            <a:avLst/>
            <a:gdLst/>
            <a:ahLst/>
            <a:cxnLst/>
            <a:rect l="l" t="t" r="r" b="b"/>
            <a:pathLst>
              <a:path w="86994" h="762000">
                <a:moveTo>
                  <a:pt x="86868" y="85344"/>
                </a:moveTo>
                <a:lnTo>
                  <a:pt x="44196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7912" y="71628"/>
                </a:lnTo>
                <a:lnTo>
                  <a:pt x="57912" y="85344"/>
                </a:lnTo>
                <a:lnTo>
                  <a:pt x="86868" y="85344"/>
                </a:lnTo>
                <a:close/>
              </a:path>
              <a:path w="86994" h="762000">
                <a:moveTo>
                  <a:pt x="86868" y="676656"/>
                </a:moveTo>
                <a:lnTo>
                  <a:pt x="0" y="676656"/>
                </a:lnTo>
                <a:lnTo>
                  <a:pt x="28956" y="732571"/>
                </a:lnTo>
                <a:lnTo>
                  <a:pt x="28956" y="690372"/>
                </a:lnTo>
                <a:lnTo>
                  <a:pt x="57912" y="690372"/>
                </a:lnTo>
                <a:lnTo>
                  <a:pt x="57912" y="734568"/>
                </a:lnTo>
                <a:lnTo>
                  <a:pt x="86868" y="676656"/>
                </a:lnTo>
                <a:close/>
              </a:path>
              <a:path w="86994" h="762000">
                <a:moveTo>
                  <a:pt x="57912" y="85344"/>
                </a:moveTo>
                <a:lnTo>
                  <a:pt x="57912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7912" y="85344"/>
                </a:lnTo>
                <a:close/>
              </a:path>
              <a:path w="86994" h="762000">
                <a:moveTo>
                  <a:pt x="57912" y="676656"/>
                </a:moveTo>
                <a:lnTo>
                  <a:pt x="57912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7912" y="676656"/>
                </a:lnTo>
                <a:close/>
              </a:path>
              <a:path w="86994" h="762000">
                <a:moveTo>
                  <a:pt x="57912" y="734568"/>
                </a:moveTo>
                <a:lnTo>
                  <a:pt x="57912" y="690372"/>
                </a:lnTo>
                <a:lnTo>
                  <a:pt x="28956" y="690372"/>
                </a:lnTo>
                <a:lnTo>
                  <a:pt x="28956" y="732571"/>
                </a:lnTo>
                <a:lnTo>
                  <a:pt x="44196" y="762000"/>
                </a:lnTo>
                <a:lnTo>
                  <a:pt x="57912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06758" y="2406396"/>
            <a:ext cx="86995" cy="762000"/>
          </a:xfrm>
          <a:custGeom>
            <a:avLst/>
            <a:gdLst/>
            <a:ahLst/>
            <a:cxnLst/>
            <a:rect l="l" t="t" r="r" b="b"/>
            <a:pathLst>
              <a:path w="86994" h="762000">
                <a:moveTo>
                  <a:pt x="86868" y="85344"/>
                </a:moveTo>
                <a:lnTo>
                  <a:pt x="44196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7912" y="71628"/>
                </a:lnTo>
                <a:lnTo>
                  <a:pt x="57912" y="85344"/>
                </a:lnTo>
                <a:lnTo>
                  <a:pt x="86868" y="85344"/>
                </a:lnTo>
                <a:close/>
              </a:path>
              <a:path w="86994" h="762000">
                <a:moveTo>
                  <a:pt x="86868" y="676656"/>
                </a:moveTo>
                <a:lnTo>
                  <a:pt x="0" y="676656"/>
                </a:lnTo>
                <a:lnTo>
                  <a:pt x="28956" y="732571"/>
                </a:lnTo>
                <a:lnTo>
                  <a:pt x="28956" y="690372"/>
                </a:lnTo>
                <a:lnTo>
                  <a:pt x="57912" y="690372"/>
                </a:lnTo>
                <a:lnTo>
                  <a:pt x="57912" y="734568"/>
                </a:lnTo>
                <a:lnTo>
                  <a:pt x="86868" y="676656"/>
                </a:lnTo>
                <a:close/>
              </a:path>
              <a:path w="86994" h="762000">
                <a:moveTo>
                  <a:pt x="57912" y="85344"/>
                </a:moveTo>
                <a:lnTo>
                  <a:pt x="57912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7912" y="85344"/>
                </a:lnTo>
                <a:close/>
              </a:path>
              <a:path w="86994" h="762000">
                <a:moveTo>
                  <a:pt x="57912" y="676656"/>
                </a:moveTo>
                <a:lnTo>
                  <a:pt x="57912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7912" y="676656"/>
                </a:lnTo>
                <a:close/>
              </a:path>
              <a:path w="86994" h="762000">
                <a:moveTo>
                  <a:pt x="57912" y="734568"/>
                </a:moveTo>
                <a:lnTo>
                  <a:pt x="57912" y="690372"/>
                </a:lnTo>
                <a:lnTo>
                  <a:pt x="28956" y="690372"/>
                </a:lnTo>
                <a:lnTo>
                  <a:pt x="28956" y="732571"/>
                </a:lnTo>
                <a:lnTo>
                  <a:pt x="44196" y="762000"/>
                </a:lnTo>
                <a:lnTo>
                  <a:pt x="57912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11558" y="2406396"/>
            <a:ext cx="86995" cy="762000"/>
          </a:xfrm>
          <a:custGeom>
            <a:avLst/>
            <a:gdLst/>
            <a:ahLst/>
            <a:cxnLst/>
            <a:rect l="l" t="t" r="r" b="b"/>
            <a:pathLst>
              <a:path w="86994" h="762000">
                <a:moveTo>
                  <a:pt x="86868" y="85344"/>
                </a:moveTo>
                <a:lnTo>
                  <a:pt x="44196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7912" y="71628"/>
                </a:lnTo>
                <a:lnTo>
                  <a:pt x="57912" y="85344"/>
                </a:lnTo>
                <a:lnTo>
                  <a:pt x="86868" y="85344"/>
                </a:lnTo>
                <a:close/>
              </a:path>
              <a:path w="86994" h="762000">
                <a:moveTo>
                  <a:pt x="86868" y="676656"/>
                </a:moveTo>
                <a:lnTo>
                  <a:pt x="0" y="676656"/>
                </a:lnTo>
                <a:lnTo>
                  <a:pt x="28956" y="732571"/>
                </a:lnTo>
                <a:lnTo>
                  <a:pt x="28956" y="690372"/>
                </a:lnTo>
                <a:lnTo>
                  <a:pt x="57912" y="690372"/>
                </a:lnTo>
                <a:lnTo>
                  <a:pt x="57912" y="734568"/>
                </a:lnTo>
                <a:lnTo>
                  <a:pt x="86868" y="676656"/>
                </a:lnTo>
                <a:close/>
              </a:path>
              <a:path w="86994" h="762000">
                <a:moveTo>
                  <a:pt x="57912" y="85344"/>
                </a:moveTo>
                <a:lnTo>
                  <a:pt x="57912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7912" y="85344"/>
                </a:lnTo>
                <a:close/>
              </a:path>
              <a:path w="86994" h="762000">
                <a:moveTo>
                  <a:pt x="57912" y="676656"/>
                </a:moveTo>
                <a:lnTo>
                  <a:pt x="57912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7912" y="676656"/>
                </a:lnTo>
                <a:close/>
              </a:path>
              <a:path w="86994" h="762000">
                <a:moveTo>
                  <a:pt x="57912" y="734568"/>
                </a:moveTo>
                <a:lnTo>
                  <a:pt x="57912" y="690372"/>
                </a:lnTo>
                <a:lnTo>
                  <a:pt x="28956" y="690372"/>
                </a:lnTo>
                <a:lnTo>
                  <a:pt x="28956" y="732571"/>
                </a:lnTo>
                <a:lnTo>
                  <a:pt x="44196" y="762000"/>
                </a:lnTo>
                <a:lnTo>
                  <a:pt x="57912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31598" y="24063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36398" y="24063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1198" y="24063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215016" y="3940554"/>
            <a:ext cx="1120140" cy="7899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0"/>
              </a:spcBef>
            </a:pPr>
            <a:r>
              <a:rPr sz="1800" b="1" spc="-5" dirty="0">
                <a:solidFill>
                  <a:srgbClr val="9900FF"/>
                </a:solidFill>
                <a:latin typeface="Arial"/>
                <a:cs typeface="Arial"/>
              </a:rPr>
              <a:t>Polariser  </a:t>
            </a:r>
            <a:r>
              <a:rPr sz="1600" b="1" spc="-10" dirty="0">
                <a:solidFill>
                  <a:srgbClr val="FF0065"/>
                </a:solidFill>
                <a:latin typeface="Arial"/>
                <a:cs typeface="Arial"/>
              </a:rPr>
              <a:t>Tou</a:t>
            </a:r>
            <a:r>
              <a:rPr sz="1600" b="1" spc="5" dirty="0">
                <a:solidFill>
                  <a:srgbClr val="FF0065"/>
                </a:solidFill>
                <a:latin typeface="Arial"/>
                <a:cs typeface="Arial"/>
              </a:rPr>
              <a:t>r</a:t>
            </a:r>
            <a:r>
              <a:rPr sz="1600" b="1" spc="-10" dirty="0">
                <a:solidFill>
                  <a:srgbClr val="FF0065"/>
                </a:solidFill>
                <a:latin typeface="Arial"/>
                <a:cs typeface="Arial"/>
              </a:rPr>
              <a:t>m</a:t>
            </a:r>
            <a:r>
              <a:rPr sz="1600" b="1" spc="-5" dirty="0">
                <a:solidFill>
                  <a:srgbClr val="FF0065"/>
                </a:solidFill>
                <a:latin typeface="Arial"/>
                <a:cs typeface="Arial"/>
              </a:rPr>
              <a:t>a</a:t>
            </a:r>
            <a:r>
              <a:rPr sz="1600" b="1" spc="5" dirty="0">
                <a:solidFill>
                  <a:srgbClr val="FF0065"/>
                </a:solidFill>
                <a:latin typeface="Arial"/>
                <a:cs typeface="Arial"/>
              </a:rPr>
              <a:t>l</a:t>
            </a:r>
            <a:r>
              <a:rPr sz="1600" b="1" spc="-5" dirty="0">
                <a:solidFill>
                  <a:srgbClr val="FF0065"/>
                </a:solidFill>
                <a:latin typeface="Arial"/>
                <a:cs typeface="Arial"/>
              </a:rPr>
              <a:t>i</a:t>
            </a:r>
            <a:r>
              <a:rPr sz="1600" b="1" spc="-10" dirty="0">
                <a:solidFill>
                  <a:srgbClr val="FF0065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FF0065"/>
                </a:solidFill>
                <a:latin typeface="Arial"/>
                <a:cs typeface="Arial"/>
              </a:rPr>
              <a:t>e  Crystal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10615" y="3954270"/>
            <a:ext cx="1120140" cy="7899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0"/>
              </a:spcBef>
            </a:pPr>
            <a:r>
              <a:rPr sz="1800" b="1" spc="-5" dirty="0">
                <a:solidFill>
                  <a:srgbClr val="9900FF"/>
                </a:solidFill>
                <a:latin typeface="Arial"/>
                <a:cs typeface="Arial"/>
              </a:rPr>
              <a:t>Analyser  </a:t>
            </a:r>
            <a:r>
              <a:rPr sz="1600" b="1" spc="-10" dirty="0">
                <a:solidFill>
                  <a:srgbClr val="FF0065"/>
                </a:solidFill>
                <a:latin typeface="Arial"/>
                <a:cs typeface="Arial"/>
              </a:rPr>
              <a:t>Tou</a:t>
            </a:r>
            <a:r>
              <a:rPr sz="1600" b="1" spc="5" dirty="0">
                <a:solidFill>
                  <a:srgbClr val="FF0065"/>
                </a:solidFill>
                <a:latin typeface="Arial"/>
                <a:cs typeface="Arial"/>
              </a:rPr>
              <a:t>r</a:t>
            </a:r>
            <a:r>
              <a:rPr sz="1600" b="1" spc="-10" dirty="0">
                <a:solidFill>
                  <a:srgbClr val="FF0065"/>
                </a:solidFill>
                <a:latin typeface="Arial"/>
                <a:cs typeface="Arial"/>
              </a:rPr>
              <a:t>m</a:t>
            </a:r>
            <a:r>
              <a:rPr sz="1600" b="1" spc="-5" dirty="0">
                <a:solidFill>
                  <a:srgbClr val="FF0065"/>
                </a:solidFill>
                <a:latin typeface="Arial"/>
                <a:cs typeface="Arial"/>
              </a:rPr>
              <a:t>a</a:t>
            </a:r>
            <a:r>
              <a:rPr sz="1600" b="1" spc="5" dirty="0">
                <a:solidFill>
                  <a:srgbClr val="FF0065"/>
                </a:solidFill>
                <a:latin typeface="Arial"/>
                <a:cs typeface="Arial"/>
              </a:rPr>
              <a:t>l</a:t>
            </a:r>
            <a:r>
              <a:rPr sz="1600" b="1" spc="-5" dirty="0">
                <a:solidFill>
                  <a:srgbClr val="FF0065"/>
                </a:solidFill>
                <a:latin typeface="Arial"/>
                <a:cs typeface="Arial"/>
              </a:rPr>
              <a:t>i</a:t>
            </a:r>
            <a:r>
              <a:rPr sz="1600" b="1" spc="-10" dirty="0">
                <a:solidFill>
                  <a:srgbClr val="FF0065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FF0065"/>
                </a:solidFill>
                <a:latin typeface="Arial"/>
                <a:cs typeface="Arial"/>
              </a:rPr>
              <a:t>e  Crystal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86217" y="2582670"/>
            <a:ext cx="1671955" cy="1204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6865" algn="l"/>
                <a:tab pos="621665" algn="l"/>
                <a:tab pos="941705" algn="l"/>
                <a:tab pos="1246505" algn="l"/>
                <a:tab pos="1551305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•	•	•	•	•	•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Times New Roman"/>
              <a:cs typeface="Times New Roman"/>
            </a:endParaRPr>
          </a:p>
          <a:p>
            <a:pPr marL="316865" marR="173355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FF6500"/>
                </a:solidFill>
                <a:latin typeface="Arial"/>
                <a:cs typeface="Arial"/>
              </a:rPr>
              <a:t>Unpo</a:t>
            </a:r>
            <a:r>
              <a:rPr sz="1600" b="1" spc="-5" dirty="0">
                <a:solidFill>
                  <a:srgbClr val="FF6500"/>
                </a:solidFill>
                <a:latin typeface="Arial"/>
                <a:cs typeface="Arial"/>
              </a:rPr>
              <a:t>la</a:t>
            </a:r>
            <a:r>
              <a:rPr sz="1600" b="1" spc="5" dirty="0">
                <a:solidFill>
                  <a:srgbClr val="FF6500"/>
                </a:solidFill>
                <a:latin typeface="Arial"/>
                <a:cs typeface="Arial"/>
              </a:rPr>
              <a:t>r</a:t>
            </a:r>
            <a:r>
              <a:rPr sz="1600" b="1" spc="-5" dirty="0">
                <a:solidFill>
                  <a:srgbClr val="FF6500"/>
                </a:solidFill>
                <a:latin typeface="Arial"/>
                <a:cs typeface="Arial"/>
              </a:rPr>
              <a:t>ised  light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39032" y="3274566"/>
            <a:ext cx="93916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6500"/>
                </a:solidFill>
                <a:latin typeface="Arial"/>
                <a:cs typeface="Arial"/>
              </a:rPr>
              <a:t>Plane  P</a:t>
            </a:r>
            <a:r>
              <a:rPr sz="1600" b="1" spc="-10" dirty="0">
                <a:solidFill>
                  <a:srgbClr val="FF650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6500"/>
                </a:solidFill>
                <a:latin typeface="Arial"/>
                <a:cs typeface="Arial"/>
              </a:rPr>
              <a:t>larised  light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29846" y="3274566"/>
            <a:ext cx="93916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6500"/>
                </a:solidFill>
                <a:latin typeface="Arial"/>
                <a:cs typeface="Arial"/>
              </a:rPr>
              <a:t>Plane  P</a:t>
            </a:r>
            <a:r>
              <a:rPr sz="1600" b="1" spc="-10" dirty="0">
                <a:solidFill>
                  <a:srgbClr val="FF650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6500"/>
                </a:solidFill>
                <a:latin typeface="Arial"/>
                <a:cs typeface="Arial"/>
              </a:rPr>
              <a:t>larised  light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10017" y="528319"/>
            <a:ext cx="7887334" cy="13665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  <a:tabLst>
                <a:tab pos="2425065" algn="l"/>
              </a:tabLst>
            </a:pPr>
            <a:r>
              <a:rPr sz="1800" b="1" dirty="0">
                <a:solidFill>
                  <a:srgbClr val="009900"/>
                </a:solidFill>
                <a:latin typeface="Arial"/>
                <a:cs typeface="Arial"/>
              </a:rPr>
              <a:t>Light </a:t>
            </a:r>
            <a:r>
              <a:rPr sz="1800" b="1" spc="-5" dirty="0">
                <a:solidFill>
                  <a:srgbClr val="009900"/>
                </a:solidFill>
                <a:latin typeface="Arial"/>
                <a:cs typeface="Arial"/>
              </a:rPr>
              <a:t>waves </a:t>
            </a:r>
            <a:r>
              <a:rPr sz="1800" b="1" dirty="0">
                <a:solidFill>
                  <a:srgbClr val="009900"/>
                </a:solidFill>
                <a:latin typeface="Arial"/>
                <a:cs typeface="Arial"/>
              </a:rPr>
              <a:t>are </a:t>
            </a:r>
            <a:r>
              <a:rPr sz="1800" b="1" spc="-5" dirty="0">
                <a:solidFill>
                  <a:srgbClr val="009900"/>
                </a:solidFill>
                <a:latin typeface="Arial"/>
                <a:cs typeface="Arial"/>
              </a:rPr>
              <a:t>electromagnetic </a:t>
            </a:r>
            <a:r>
              <a:rPr sz="1800" b="1" dirty="0">
                <a:solidFill>
                  <a:srgbClr val="009900"/>
                </a:solidFill>
                <a:latin typeface="Arial"/>
                <a:cs typeface="Arial"/>
              </a:rPr>
              <a:t>waves </a:t>
            </a:r>
            <a:r>
              <a:rPr sz="1800" b="1" spc="5" dirty="0">
                <a:solidFill>
                  <a:srgbClr val="009900"/>
                </a:solidFill>
                <a:latin typeface="Arial"/>
                <a:cs typeface="Arial"/>
              </a:rPr>
              <a:t>with </a:t>
            </a:r>
            <a:r>
              <a:rPr sz="1800" b="1" spc="-5" dirty="0">
                <a:solidFill>
                  <a:srgbClr val="009900"/>
                </a:solidFill>
                <a:latin typeface="Arial"/>
                <a:cs typeface="Arial"/>
              </a:rPr>
              <a:t>electric and magnetic fields  oscillating at right angles </a:t>
            </a:r>
            <a:r>
              <a:rPr sz="1800" b="1" dirty="0">
                <a:solidFill>
                  <a:srgbClr val="009900"/>
                </a:solidFill>
                <a:latin typeface="Arial"/>
                <a:cs typeface="Arial"/>
              </a:rPr>
              <a:t>to </a:t>
            </a:r>
            <a:r>
              <a:rPr sz="1800" b="1" spc="-10" dirty="0">
                <a:solidFill>
                  <a:srgbClr val="009900"/>
                </a:solidFill>
                <a:latin typeface="Arial"/>
                <a:cs typeface="Arial"/>
              </a:rPr>
              <a:t>each </a:t>
            </a:r>
            <a:r>
              <a:rPr sz="1800" b="1" spc="-5" dirty="0">
                <a:solidFill>
                  <a:srgbClr val="009900"/>
                </a:solidFill>
                <a:latin typeface="Arial"/>
                <a:cs typeface="Arial"/>
              </a:rPr>
              <a:t>other and also </a:t>
            </a:r>
            <a:r>
              <a:rPr sz="1800" b="1" dirty="0">
                <a:solidFill>
                  <a:srgbClr val="009900"/>
                </a:solidFill>
                <a:latin typeface="Arial"/>
                <a:cs typeface="Arial"/>
              </a:rPr>
              <a:t>to the </a:t>
            </a:r>
            <a:r>
              <a:rPr sz="1800" b="1" spc="-5" dirty="0">
                <a:solidFill>
                  <a:srgbClr val="009900"/>
                </a:solidFill>
                <a:latin typeface="Arial"/>
                <a:cs typeface="Arial"/>
              </a:rPr>
              <a:t>direction </a:t>
            </a:r>
            <a:r>
              <a:rPr sz="1800" b="1" dirty="0">
                <a:solidFill>
                  <a:srgbClr val="009900"/>
                </a:solidFill>
                <a:latin typeface="Arial"/>
                <a:cs typeface="Arial"/>
              </a:rPr>
              <a:t>of  </a:t>
            </a:r>
            <a:r>
              <a:rPr sz="1800" b="1" spc="-5" dirty="0">
                <a:solidFill>
                  <a:srgbClr val="009900"/>
                </a:solidFill>
                <a:latin typeface="Arial"/>
                <a:cs typeface="Arial"/>
              </a:rPr>
              <a:t>propagation</a:t>
            </a:r>
            <a:r>
              <a:rPr sz="1800" b="1" spc="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9900"/>
                </a:solidFill>
                <a:latin typeface="Arial"/>
                <a:cs typeface="Arial"/>
              </a:rPr>
              <a:t>of</a:t>
            </a:r>
            <a:r>
              <a:rPr sz="1800" b="1" spc="-1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9900"/>
                </a:solidFill>
                <a:latin typeface="Arial"/>
                <a:cs typeface="Arial"/>
              </a:rPr>
              <a:t>wave.	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Therefore,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light waves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can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polarised.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R="170180"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Optic</a:t>
            </a:r>
            <a:r>
              <a:rPr sz="1800" b="1" spc="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FF"/>
                </a:solidFill>
                <a:latin typeface="Arial"/>
                <a:cs typeface="Arial"/>
              </a:rPr>
              <a:t>Axis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745870" y="1863852"/>
            <a:ext cx="843280" cy="466725"/>
          </a:xfrm>
          <a:custGeom>
            <a:avLst/>
            <a:gdLst/>
            <a:ahLst/>
            <a:cxnLst/>
            <a:rect l="l" t="t" r="r" b="b"/>
            <a:pathLst>
              <a:path w="843279" h="466725">
                <a:moveTo>
                  <a:pt x="62910" y="422167"/>
                </a:moveTo>
                <a:lnTo>
                  <a:pt x="48768" y="396240"/>
                </a:lnTo>
                <a:lnTo>
                  <a:pt x="0" y="466344"/>
                </a:lnTo>
                <a:lnTo>
                  <a:pt x="51816" y="464493"/>
                </a:lnTo>
                <a:lnTo>
                  <a:pt x="51816" y="428244"/>
                </a:lnTo>
                <a:lnTo>
                  <a:pt x="62910" y="422167"/>
                </a:lnTo>
                <a:close/>
              </a:path>
              <a:path w="843279" h="466725">
                <a:moveTo>
                  <a:pt x="72054" y="438931"/>
                </a:moveTo>
                <a:lnTo>
                  <a:pt x="62910" y="422167"/>
                </a:lnTo>
                <a:lnTo>
                  <a:pt x="51816" y="428244"/>
                </a:lnTo>
                <a:lnTo>
                  <a:pt x="60960" y="445008"/>
                </a:lnTo>
                <a:lnTo>
                  <a:pt x="72054" y="438931"/>
                </a:lnTo>
                <a:close/>
              </a:path>
              <a:path w="843279" h="466725">
                <a:moveTo>
                  <a:pt x="85344" y="463296"/>
                </a:moveTo>
                <a:lnTo>
                  <a:pt x="72054" y="438931"/>
                </a:lnTo>
                <a:lnTo>
                  <a:pt x="60960" y="445008"/>
                </a:lnTo>
                <a:lnTo>
                  <a:pt x="51816" y="428244"/>
                </a:lnTo>
                <a:lnTo>
                  <a:pt x="51816" y="464493"/>
                </a:lnTo>
                <a:lnTo>
                  <a:pt x="85344" y="463296"/>
                </a:lnTo>
                <a:close/>
              </a:path>
              <a:path w="843279" h="466725">
                <a:moveTo>
                  <a:pt x="842772" y="16764"/>
                </a:moveTo>
                <a:lnTo>
                  <a:pt x="833628" y="0"/>
                </a:lnTo>
                <a:lnTo>
                  <a:pt x="62910" y="422167"/>
                </a:lnTo>
                <a:lnTo>
                  <a:pt x="72054" y="438931"/>
                </a:lnTo>
                <a:lnTo>
                  <a:pt x="842772" y="16764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22498" y="1863852"/>
            <a:ext cx="843280" cy="466725"/>
          </a:xfrm>
          <a:custGeom>
            <a:avLst/>
            <a:gdLst/>
            <a:ahLst/>
            <a:cxnLst/>
            <a:rect l="l" t="t" r="r" b="b"/>
            <a:pathLst>
              <a:path w="843279" h="466725">
                <a:moveTo>
                  <a:pt x="779861" y="422167"/>
                </a:moveTo>
                <a:lnTo>
                  <a:pt x="9144" y="0"/>
                </a:lnTo>
                <a:lnTo>
                  <a:pt x="0" y="16764"/>
                </a:lnTo>
                <a:lnTo>
                  <a:pt x="770717" y="438931"/>
                </a:lnTo>
                <a:lnTo>
                  <a:pt x="779861" y="422167"/>
                </a:lnTo>
                <a:close/>
              </a:path>
              <a:path w="843279" h="466725">
                <a:moveTo>
                  <a:pt x="790956" y="464493"/>
                </a:moveTo>
                <a:lnTo>
                  <a:pt x="790956" y="428244"/>
                </a:lnTo>
                <a:lnTo>
                  <a:pt x="781812" y="445008"/>
                </a:lnTo>
                <a:lnTo>
                  <a:pt x="770717" y="438931"/>
                </a:lnTo>
                <a:lnTo>
                  <a:pt x="757428" y="463296"/>
                </a:lnTo>
                <a:lnTo>
                  <a:pt x="790956" y="464493"/>
                </a:lnTo>
                <a:close/>
              </a:path>
              <a:path w="843279" h="466725">
                <a:moveTo>
                  <a:pt x="790956" y="428244"/>
                </a:moveTo>
                <a:lnTo>
                  <a:pt x="779861" y="422167"/>
                </a:lnTo>
                <a:lnTo>
                  <a:pt x="770717" y="438931"/>
                </a:lnTo>
                <a:lnTo>
                  <a:pt x="781812" y="445008"/>
                </a:lnTo>
                <a:lnTo>
                  <a:pt x="790956" y="428244"/>
                </a:lnTo>
                <a:close/>
              </a:path>
              <a:path w="843279" h="466725">
                <a:moveTo>
                  <a:pt x="842772" y="466344"/>
                </a:moveTo>
                <a:lnTo>
                  <a:pt x="794004" y="396240"/>
                </a:lnTo>
                <a:lnTo>
                  <a:pt x="779861" y="422167"/>
                </a:lnTo>
                <a:lnTo>
                  <a:pt x="790956" y="428244"/>
                </a:lnTo>
                <a:lnTo>
                  <a:pt x="790956" y="464493"/>
                </a:lnTo>
                <a:lnTo>
                  <a:pt x="842772" y="466344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55073" y="5835395"/>
            <a:ext cx="2133600" cy="0"/>
          </a:xfrm>
          <a:custGeom>
            <a:avLst/>
            <a:gdLst/>
            <a:ahLst/>
            <a:cxnLst/>
            <a:rect l="l" t="t" r="r" b="b"/>
            <a:pathLst>
              <a:path w="2133600">
                <a:moveTo>
                  <a:pt x="0" y="0"/>
                </a:moveTo>
                <a:lnTo>
                  <a:pt x="2133596" y="0"/>
                </a:lnTo>
              </a:path>
            </a:pathLst>
          </a:custGeom>
          <a:ln w="28574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01961" y="5454396"/>
            <a:ext cx="86995" cy="762000"/>
          </a:xfrm>
          <a:custGeom>
            <a:avLst/>
            <a:gdLst/>
            <a:ahLst/>
            <a:cxnLst/>
            <a:rect l="l" t="t" r="r" b="b"/>
            <a:pathLst>
              <a:path w="86994" h="762000">
                <a:moveTo>
                  <a:pt x="86868" y="85344"/>
                </a:moveTo>
                <a:lnTo>
                  <a:pt x="44196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7912" y="71628"/>
                </a:lnTo>
                <a:lnTo>
                  <a:pt x="57912" y="85344"/>
                </a:lnTo>
                <a:lnTo>
                  <a:pt x="86868" y="85344"/>
                </a:lnTo>
                <a:close/>
              </a:path>
              <a:path w="86994" h="762000">
                <a:moveTo>
                  <a:pt x="86868" y="676656"/>
                </a:moveTo>
                <a:lnTo>
                  <a:pt x="0" y="676656"/>
                </a:lnTo>
                <a:lnTo>
                  <a:pt x="28956" y="732571"/>
                </a:lnTo>
                <a:lnTo>
                  <a:pt x="28956" y="690372"/>
                </a:lnTo>
                <a:lnTo>
                  <a:pt x="57912" y="690372"/>
                </a:lnTo>
                <a:lnTo>
                  <a:pt x="57912" y="734568"/>
                </a:lnTo>
                <a:lnTo>
                  <a:pt x="86868" y="676656"/>
                </a:lnTo>
                <a:close/>
              </a:path>
              <a:path w="86994" h="762000">
                <a:moveTo>
                  <a:pt x="57912" y="85344"/>
                </a:moveTo>
                <a:lnTo>
                  <a:pt x="57912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7912" y="85344"/>
                </a:lnTo>
                <a:close/>
              </a:path>
              <a:path w="86994" h="762000">
                <a:moveTo>
                  <a:pt x="57912" y="676656"/>
                </a:moveTo>
                <a:lnTo>
                  <a:pt x="57912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7912" y="676656"/>
                </a:lnTo>
                <a:close/>
              </a:path>
              <a:path w="86994" h="762000">
                <a:moveTo>
                  <a:pt x="57912" y="734568"/>
                </a:moveTo>
                <a:lnTo>
                  <a:pt x="57912" y="690372"/>
                </a:lnTo>
                <a:lnTo>
                  <a:pt x="28956" y="690372"/>
                </a:lnTo>
                <a:lnTo>
                  <a:pt x="28956" y="732571"/>
                </a:lnTo>
                <a:lnTo>
                  <a:pt x="44196" y="762000"/>
                </a:lnTo>
                <a:lnTo>
                  <a:pt x="57912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06758" y="5454396"/>
            <a:ext cx="86995" cy="762000"/>
          </a:xfrm>
          <a:custGeom>
            <a:avLst/>
            <a:gdLst/>
            <a:ahLst/>
            <a:cxnLst/>
            <a:rect l="l" t="t" r="r" b="b"/>
            <a:pathLst>
              <a:path w="86994" h="762000">
                <a:moveTo>
                  <a:pt x="86868" y="85344"/>
                </a:moveTo>
                <a:lnTo>
                  <a:pt x="44196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7912" y="71628"/>
                </a:lnTo>
                <a:lnTo>
                  <a:pt x="57912" y="85344"/>
                </a:lnTo>
                <a:lnTo>
                  <a:pt x="86868" y="85344"/>
                </a:lnTo>
                <a:close/>
              </a:path>
              <a:path w="86994" h="762000">
                <a:moveTo>
                  <a:pt x="86868" y="676656"/>
                </a:moveTo>
                <a:lnTo>
                  <a:pt x="0" y="676656"/>
                </a:lnTo>
                <a:lnTo>
                  <a:pt x="28956" y="732571"/>
                </a:lnTo>
                <a:lnTo>
                  <a:pt x="28956" y="690372"/>
                </a:lnTo>
                <a:lnTo>
                  <a:pt x="57912" y="690372"/>
                </a:lnTo>
                <a:lnTo>
                  <a:pt x="57912" y="734568"/>
                </a:lnTo>
                <a:lnTo>
                  <a:pt x="86868" y="676656"/>
                </a:lnTo>
                <a:close/>
              </a:path>
              <a:path w="86994" h="762000">
                <a:moveTo>
                  <a:pt x="57912" y="85344"/>
                </a:moveTo>
                <a:lnTo>
                  <a:pt x="57912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7912" y="85344"/>
                </a:lnTo>
                <a:close/>
              </a:path>
              <a:path w="86994" h="762000">
                <a:moveTo>
                  <a:pt x="57912" y="676656"/>
                </a:moveTo>
                <a:lnTo>
                  <a:pt x="57912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7912" y="676656"/>
                </a:lnTo>
                <a:close/>
              </a:path>
              <a:path w="86994" h="762000">
                <a:moveTo>
                  <a:pt x="57912" y="734568"/>
                </a:moveTo>
                <a:lnTo>
                  <a:pt x="57912" y="690372"/>
                </a:lnTo>
                <a:lnTo>
                  <a:pt x="28956" y="690372"/>
                </a:lnTo>
                <a:lnTo>
                  <a:pt x="28956" y="732571"/>
                </a:lnTo>
                <a:lnTo>
                  <a:pt x="44196" y="762000"/>
                </a:lnTo>
                <a:lnTo>
                  <a:pt x="57912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11558" y="5454396"/>
            <a:ext cx="86995" cy="762000"/>
          </a:xfrm>
          <a:custGeom>
            <a:avLst/>
            <a:gdLst/>
            <a:ahLst/>
            <a:cxnLst/>
            <a:rect l="l" t="t" r="r" b="b"/>
            <a:pathLst>
              <a:path w="86994" h="762000">
                <a:moveTo>
                  <a:pt x="86868" y="85344"/>
                </a:moveTo>
                <a:lnTo>
                  <a:pt x="44196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7912" y="71628"/>
                </a:lnTo>
                <a:lnTo>
                  <a:pt x="57912" y="85344"/>
                </a:lnTo>
                <a:lnTo>
                  <a:pt x="86868" y="85344"/>
                </a:lnTo>
                <a:close/>
              </a:path>
              <a:path w="86994" h="762000">
                <a:moveTo>
                  <a:pt x="86868" y="676656"/>
                </a:moveTo>
                <a:lnTo>
                  <a:pt x="0" y="676656"/>
                </a:lnTo>
                <a:lnTo>
                  <a:pt x="28956" y="732571"/>
                </a:lnTo>
                <a:lnTo>
                  <a:pt x="28956" y="690372"/>
                </a:lnTo>
                <a:lnTo>
                  <a:pt x="57912" y="690372"/>
                </a:lnTo>
                <a:lnTo>
                  <a:pt x="57912" y="734568"/>
                </a:lnTo>
                <a:lnTo>
                  <a:pt x="86868" y="676656"/>
                </a:lnTo>
                <a:close/>
              </a:path>
              <a:path w="86994" h="762000">
                <a:moveTo>
                  <a:pt x="57912" y="85344"/>
                </a:moveTo>
                <a:lnTo>
                  <a:pt x="57912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7912" y="85344"/>
                </a:lnTo>
                <a:close/>
              </a:path>
              <a:path w="86994" h="762000">
                <a:moveTo>
                  <a:pt x="57912" y="676656"/>
                </a:moveTo>
                <a:lnTo>
                  <a:pt x="57912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7912" y="676656"/>
                </a:lnTo>
                <a:close/>
              </a:path>
              <a:path w="86994" h="762000">
                <a:moveTo>
                  <a:pt x="57912" y="734568"/>
                </a:moveTo>
                <a:lnTo>
                  <a:pt x="57912" y="690372"/>
                </a:lnTo>
                <a:lnTo>
                  <a:pt x="28956" y="690372"/>
                </a:lnTo>
                <a:lnTo>
                  <a:pt x="28956" y="732571"/>
                </a:lnTo>
                <a:lnTo>
                  <a:pt x="44196" y="762000"/>
                </a:lnTo>
                <a:lnTo>
                  <a:pt x="57912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31598" y="54543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36398" y="54543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41198" y="54543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88670" y="4844796"/>
            <a:ext cx="838200" cy="1981200"/>
          </a:xfrm>
          <a:custGeom>
            <a:avLst/>
            <a:gdLst/>
            <a:ahLst/>
            <a:cxnLst/>
            <a:rect l="l" t="t" r="r" b="b"/>
            <a:pathLst>
              <a:path w="838200" h="1981200">
                <a:moveTo>
                  <a:pt x="838200" y="1485900"/>
                </a:moveTo>
                <a:lnTo>
                  <a:pt x="838200" y="495300"/>
                </a:lnTo>
                <a:lnTo>
                  <a:pt x="419100" y="0"/>
                </a:lnTo>
                <a:lnTo>
                  <a:pt x="0" y="495300"/>
                </a:lnTo>
                <a:lnTo>
                  <a:pt x="0" y="1485900"/>
                </a:lnTo>
                <a:lnTo>
                  <a:pt x="419100" y="1981200"/>
                </a:lnTo>
                <a:lnTo>
                  <a:pt x="838200" y="1485900"/>
                </a:lnTo>
                <a:close/>
              </a:path>
            </a:pathLst>
          </a:custGeom>
          <a:solidFill>
            <a:srgbClr val="65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88670" y="4844795"/>
            <a:ext cx="838200" cy="1981200"/>
          </a:xfrm>
          <a:custGeom>
            <a:avLst/>
            <a:gdLst/>
            <a:ahLst/>
            <a:cxnLst/>
            <a:rect l="l" t="t" r="r" b="b"/>
            <a:pathLst>
              <a:path w="838200" h="1981200">
                <a:moveTo>
                  <a:pt x="838199" y="495299"/>
                </a:moveTo>
                <a:lnTo>
                  <a:pt x="419099" y="0"/>
                </a:lnTo>
                <a:lnTo>
                  <a:pt x="0" y="495299"/>
                </a:lnTo>
                <a:lnTo>
                  <a:pt x="0" y="1485899"/>
                </a:lnTo>
                <a:lnTo>
                  <a:pt x="419099" y="1981199"/>
                </a:lnTo>
                <a:lnTo>
                  <a:pt x="838199" y="1485899"/>
                </a:lnTo>
                <a:lnTo>
                  <a:pt x="838199" y="495299"/>
                </a:lnTo>
                <a:close/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72490" y="4920996"/>
            <a:ext cx="754380" cy="1828800"/>
          </a:xfrm>
          <a:custGeom>
            <a:avLst/>
            <a:gdLst/>
            <a:ahLst/>
            <a:cxnLst/>
            <a:rect l="l" t="t" r="r" b="b"/>
            <a:pathLst>
              <a:path w="754379" h="1828800">
                <a:moveTo>
                  <a:pt x="754380" y="1371600"/>
                </a:moveTo>
                <a:lnTo>
                  <a:pt x="754380" y="457200"/>
                </a:lnTo>
                <a:lnTo>
                  <a:pt x="377952" y="0"/>
                </a:lnTo>
                <a:lnTo>
                  <a:pt x="0" y="457200"/>
                </a:lnTo>
                <a:lnTo>
                  <a:pt x="0" y="1371600"/>
                </a:lnTo>
                <a:lnTo>
                  <a:pt x="377952" y="1828800"/>
                </a:lnTo>
                <a:lnTo>
                  <a:pt x="754380" y="1371600"/>
                </a:lnTo>
                <a:close/>
              </a:path>
            </a:pathLst>
          </a:custGeom>
          <a:solidFill>
            <a:srgbClr val="65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72489" y="4920995"/>
            <a:ext cx="754380" cy="1828800"/>
          </a:xfrm>
          <a:custGeom>
            <a:avLst/>
            <a:gdLst/>
            <a:ahLst/>
            <a:cxnLst/>
            <a:rect l="l" t="t" r="r" b="b"/>
            <a:pathLst>
              <a:path w="754379" h="1828800">
                <a:moveTo>
                  <a:pt x="754379" y="457199"/>
                </a:moveTo>
                <a:lnTo>
                  <a:pt x="377951" y="0"/>
                </a:lnTo>
                <a:lnTo>
                  <a:pt x="0" y="457199"/>
                </a:lnTo>
                <a:lnTo>
                  <a:pt x="0" y="1371599"/>
                </a:lnTo>
                <a:lnTo>
                  <a:pt x="377951" y="1828799"/>
                </a:lnTo>
                <a:lnTo>
                  <a:pt x="754379" y="1371599"/>
                </a:lnTo>
                <a:lnTo>
                  <a:pt x="754379" y="457199"/>
                </a:lnTo>
                <a:close/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45869" y="4920995"/>
            <a:ext cx="0" cy="1828800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799"/>
                </a:lnTo>
              </a:path>
            </a:pathLst>
          </a:custGeom>
          <a:ln w="28574">
            <a:solidFill>
              <a:srgbClr val="0065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45869" y="2787395"/>
            <a:ext cx="2362200" cy="0"/>
          </a:xfrm>
          <a:custGeom>
            <a:avLst/>
            <a:gdLst/>
            <a:ahLst/>
            <a:cxnLst/>
            <a:rect l="l" t="t" r="r" b="b"/>
            <a:pathLst>
              <a:path w="2362200">
                <a:moveTo>
                  <a:pt x="0" y="0"/>
                </a:moveTo>
                <a:lnTo>
                  <a:pt x="2362199" y="0"/>
                </a:lnTo>
              </a:path>
            </a:pathLst>
          </a:custGeom>
          <a:ln w="28574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12798" y="24063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17598" y="24063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22398" y="24063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27198" y="24063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31998" y="24063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36798" y="24063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65270" y="2744724"/>
            <a:ext cx="1905000" cy="85725"/>
          </a:xfrm>
          <a:custGeom>
            <a:avLst/>
            <a:gdLst/>
            <a:ahLst/>
            <a:cxnLst/>
            <a:rect l="l" t="t" r="r" b="b"/>
            <a:pathLst>
              <a:path w="1905000" h="85725">
                <a:moveTo>
                  <a:pt x="1833372" y="56388"/>
                </a:moveTo>
                <a:lnTo>
                  <a:pt x="1833372" y="28956"/>
                </a:lnTo>
                <a:lnTo>
                  <a:pt x="0" y="28956"/>
                </a:lnTo>
                <a:lnTo>
                  <a:pt x="0" y="56388"/>
                </a:lnTo>
                <a:lnTo>
                  <a:pt x="1833372" y="56388"/>
                </a:lnTo>
                <a:close/>
              </a:path>
              <a:path w="1905000" h="85725">
                <a:moveTo>
                  <a:pt x="1905000" y="42672"/>
                </a:moveTo>
                <a:lnTo>
                  <a:pt x="1819656" y="0"/>
                </a:lnTo>
                <a:lnTo>
                  <a:pt x="1819656" y="28956"/>
                </a:lnTo>
                <a:lnTo>
                  <a:pt x="1833372" y="28956"/>
                </a:lnTo>
                <a:lnTo>
                  <a:pt x="1833372" y="78486"/>
                </a:lnTo>
                <a:lnTo>
                  <a:pt x="1905000" y="42672"/>
                </a:lnTo>
                <a:close/>
              </a:path>
              <a:path w="1905000" h="85725">
                <a:moveTo>
                  <a:pt x="1833372" y="78486"/>
                </a:moveTo>
                <a:lnTo>
                  <a:pt x="1833372" y="56388"/>
                </a:lnTo>
                <a:lnTo>
                  <a:pt x="1819656" y="56388"/>
                </a:lnTo>
                <a:lnTo>
                  <a:pt x="1819656" y="85344"/>
                </a:lnTo>
                <a:lnTo>
                  <a:pt x="1833372" y="78486"/>
                </a:lnTo>
                <a:close/>
              </a:path>
            </a:pathLst>
          </a:custGeom>
          <a:solidFill>
            <a:srgbClr val="0098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08397" y="24063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13197" y="24063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817997" y="24063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45869" y="5835395"/>
            <a:ext cx="2362200" cy="0"/>
          </a:xfrm>
          <a:custGeom>
            <a:avLst/>
            <a:gdLst/>
            <a:ahLst/>
            <a:cxnLst/>
            <a:rect l="l" t="t" r="r" b="b"/>
            <a:pathLst>
              <a:path w="2362200">
                <a:moveTo>
                  <a:pt x="0" y="0"/>
                </a:moveTo>
                <a:lnTo>
                  <a:pt x="2362199" y="0"/>
                </a:lnTo>
              </a:path>
            </a:pathLst>
          </a:custGeom>
          <a:ln w="28574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12798" y="54543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17598" y="54543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22398" y="54543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27198" y="54543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31998" y="54543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836798" y="54543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08070" y="4844796"/>
            <a:ext cx="838200" cy="1981200"/>
          </a:xfrm>
          <a:custGeom>
            <a:avLst/>
            <a:gdLst/>
            <a:ahLst/>
            <a:cxnLst/>
            <a:rect l="l" t="t" r="r" b="b"/>
            <a:pathLst>
              <a:path w="838200" h="1981200">
                <a:moveTo>
                  <a:pt x="838200" y="1485900"/>
                </a:moveTo>
                <a:lnTo>
                  <a:pt x="838200" y="495300"/>
                </a:lnTo>
                <a:lnTo>
                  <a:pt x="419100" y="0"/>
                </a:lnTo>
                <a:lnTo>
                  <a:pt x="0" y="495300"/>
                </a:lnTo>
                <a:lnTo>
                  <a:pt x="0" y="1485900"/>
                </a:lnTo>
                <a:lnTo>
                  <a:pt x="419100" y="1981200"/>
                </a:lnTo>
                <a:lnTo>
                  <a:pt x="838200" y="1485900"/>
                </a:lnTo>
                <a:close/>
              </a:path>
            </a:pathLst>
          </a:custGeom>
          <a:solidFill>
            <a:srgbClr val="65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08069" y="4844795"/>
            <a:ext cx="838200" cy="1981200"/>
          </a:xfrm>
          <a:custGeom>
            <a:avLst/>
            <a:gdLst/>
            <a:ahLst/>
            <a:cxnLst/>
            <a:rect l="l" t="t" r="r" b="b"/>
            <a:pathLst>
              <a:path w="838200" h="1981200">
                <a:moveTo>
                  <a:pt x="838199" y="495299"/>
                </a:moveTo>
                <a:lnTo>
                  <a:pt x="419099" y="0"/>
                </a:lnTo>
                <a:lnTo>
                  <a:pt x="0" y="495299"/>
                </a:lnTo>
                <a:lnTo>
                  <a:pt x="0" y="1485899"/>
                </a:lnTo>
                <a:lnTo>
                  <a:pt x="419099" y="1981199"/>
                </a:lnTo>
                <a:lnTo>
                  <a:pt x="838199" y="1485899"/>
                </a:lnTo>
                <a:lnTo>
                  <a:pt x="838199" y="495299"/>
                </a:lnTo>
                <a:close/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91890" y="4920996"/>
            <a:ext cx="754380" cy="1828800"/>
          </a:xfrm>
          <a:custGeom>
            <a:avLst/>
            <a:gdLst/>
            <a:ahLst/>
            <a:cxnLst/>
            <a:rect l="l" t="t" r="r" b="b"/>
            <a:pathLst>
              <a:path w="754379" h="1828800">
                <a:moveTo>
                  <a:pt x="754380" y="1371600"/>
                </a:moveTo>
                <a:lnTo>
                  <a:pt x="754380" y="457200"/>
                </a:lnTo>
                <a:lnTo>
                  <a:pt x="377952" y="0"/>
                </a:lnTo>
                <a:lnTo>
                  <a:pt x="0" y="457200"/>
                </a:lnTo>
                <a:lnTo>
                  <a:pt x="0" y="1371600"/>
                </a:lnTo>
                <a:lnTo>
                  <a:pt x="377952" y="1828800"/>
                </a:lnTo>
                <a:lnTo>
                  <a:pt x="754380" y="1371600"/>
                </a:lnTo>
                <a:close/>
              </a:path>
            </a:pathLst>
          </a:custGeom>
          <a:solidFill>
            <a:srgbClr val="65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91889" y="4920995"/>
            <a:ext cx="754380" cy="1828800"/>
          </a:xfrm>
          <a:custGeom>
            <a:avLst/>
            <a:gdLst/>
            <a:ahLst/>
            <a:cxnLst/>
            <a:rect l="l" t="t" r="r" b="b"/>
            <a:pathLst>
              <a:path w="754379" h="1828800">
                <a:moveTo>
                  <a:pt x="754379" y="457199"/>
                </a:moveTo>
                <a:lnTo>
                  <a:pt x="377951" y="0"/>
                </a:lnTo>
                <a:lnTo>
                  <a:pt x="0" y="457199"/>
                </a:lnTo>
                <a:lnTo>
                  <a:pt x="0" y="1371599"/>
                </a:lnTo>
                <a:lnTo>
                  <a:pt x="377951" y="1828799"/>
                </a:lnTo>
                <a:lnTo>
                  <a:pt x="754379" y="1371599"/>
                </a:lnTo>
                <a:lnTo>
                  <a:pt x="754379" y="457199"/>
                </a:lnTo>
                <a:close/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565269" y="4920995"/>
            <a:ext cx="0" cy="1828800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799"/>
                </a:lnTo>
              </a:path>
            </a:pathLst>
          </a:custGeom>
          <a:ln w="28574">
            <a:solidFill>
              <a:srgbClr val="0065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65269" y="5835395"/>
            <a:ext cx="1905000" cy="0"/>
          </a:xfrm>
          <a:custGeom>
            <a:avLst/>
            <a:gdLst/>
            <a:ahLst/>
            <a:cxnLst/>
            <a:rect l="l" t="t" r="r" b="b"/>
            <a:pathLst>
              <a:path w="1905000">
                <a:moveTo>
                  <a:pt x="0" y="0"/>
                </a:moveTo>
                <a:lnTo>
                  <a:pt x="1904999" y="0"/>
                </a:lnTo>
              </a:path>
            </a:pathLst>
          </a:custGeom>
          <a:ln w="28574">
            <a:solidFill>
              <a:srgbClr val="00989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7101214" y="5604761"/>
            <a:ext cx="3327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90°</a:t>
            </a:r>
            <a:endParaRPr sz="16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870069" y="568299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152399" y="38099"/>
                </a:lnTo>
                <a:lnTo>
                  <a:pt x="152399" y="152399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386217" y="5630669"/>
            <a:ext cx="1671955" cy="1280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6865" algn="l"/>
                <a:tab pos="621665" algn="l"/>
                <a:tab pos="941705" algn="l"/>
                <a:tab pos="1246505" algn="l"/>
                <a:tab pos="1551305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•	•	•	•	•	•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50">
              <a:latin typeface="Times New Roman"/>
              <a:cs typeface="Times New Roman"/>
            </a:endParaRPr>
          </a:p>
          <a:p>
            <a:pPr marL="316865" marR="173355">
              <a:lnSpc>
                <a:spcPct val="100000"/>
              </a:lnSpc>
            </a:pPr>
            <a:r>
              <a:rPr sz="1600" b="1" spc="-10" dirty="0">
                <a:solidFill>
                  <a:srgbClr val="FF6500"/>
                </a:solidFill>
                <a:latin typeface="Arial"/>
                <a:cs typeface="Arial"/>
              </a:rPr>
              <a:t>Unpo</a:t>
            </a:r>
            <a:r>
              <a:rPr sz="1600" b="1" spc="-5" dirty="0">
                <a:solidFill>
                  <a:srgbClr val="FF6500"/>
                </a:solidFill>
                <a:latin typeface="Arial"/>
                <a:cs typeface="Arial"/>
              </a:rPr>
              <a:t>la</a:t>
            </a:r>
            <a:r>
              <a:rPr sz="1600" b="1" spc="5" dirty="0">
                <a:solidFill>
                  <a:srgbClr val="FF6500"/>
                </a:solidFill>
                <a:latin typeface="Arial"/>
                <a:cs typeface="Arial"/>
              </a:rPr>
              <a:t>r</a:t>
            </a:r>
            <a:r>
              <a:rPr sz="1600" b="1" spc="-5" dirty="0">
                <a:solidFill>
                  <a:srgbClr val="FF6500"/>
                </a:solidFill>
                <a:latin typeface="Arial"/>
                <a:cs typeface="Arial"/>
              </a:rPr>
              <a:t>ised  light</a:t>
            </a:r>
            <a:endParaRPr sz="16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739032" y="6258557"/>
            <a:ext cx="939165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1600" b="1" spc="-5" dirty="0">
                <a:solidFill>
                  <a:srgbClr val="FF6500"/>
                </a:solidFill>
                <a:latin typeface="Arial"/>
                <a:cs typeface="Arial"/>
              </a:rPr>
              <a:t>Plane  P</a:t>
            </a:r>
            <a:r>
              <a:rPr sz="1600" b="1" spc="-10" dirty="0">
                <a:solidFill>
                  <a:srgbClr val="FF650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6500"/>
                </a:solidFill>
                <a:latin typeface="Arial"/>
                <a:cs typeface="Arial"/>
              </a:rPr>
              <a:t>larised  light</a:t>
            </a:r>
            <a:endParaRPr sz="16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634639" y="6061961"/>
            <a:ext cx="7816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6500"/>
                </a:solidFill>
                <a:latin typeface="Arial"/>
                <a:cs typeface="Arial"/>
              </a:rPr>
              <a:t>No</a:t>
            </a:r>
            <a:r>
              <a:rPr sz="1600" b="1" spc="-85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6500"/>
                </a:solidFill>
                <a:latin typeface="Arial"/>
                <a:cs typeface="Arial"/>
              </a:rPr>
              <a:t>light</a:t>
            </a:r>
            <a:endParaRPr sz="16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565270" y="5792724"/>
            <a:ext cx="1905000" cy="85725"/>
          </a:xfrm>
          <a:custGeom>
            <a:avLst/>
            <a:gdLst/>
            <a:ahLst/>
            <a:cxnLst/>
            <a:rect l="l" t="t" r="r" b="b"/>
            <a:pathLst>
              <a:path w="1905000" h="85725">
                <a:moveTo>
                  <a:pt x="1833372" y="56388"/>
                </a:moveTo>
                <a:lnTo>
                  <a:pt x="1833372" y="28956"/>
                </a:lnTo>
                <a:lnTo>
                  <a:pt x="0" y="28956"/>
                </a:lnTo>
                <a:lnTo>
                  <a:pt x="0" y="56388"/>
                </a:lnTo>
                <a:lnTo>
                  <a:pt x="1833372" y="56388"/>
                </a:lnTo>
                <a:close/>
              </a:path>
              <a:path w="1905000" h="85725">
                <a:moveTo>
                  <a:pt x="1905000" y="42672"/>
                </a:moveTo>
                <a:lnTo>
                  <a:pt x="1819656" y="0"/>
                </a:lnTo>
                <a:lnTo>
                  <a:pt x="1819656" y="28956"/>
                </a:lnTo>
                <a:lnTo>
                  <a:pt x="1833372" y="28956"/>
                </a:lnTo>
                <a:lnTo>
                  <a:pt x="1833372" y="78486"/>
                </a:lnTo>
                <a:lnTo>
                  <a:pt x="1905000" y="42672"/>
                </a:lnTo>
                <a:close/>
              </a:path>
              <a:path w="1905000" h="85725">
                <a:moveTo>
                  <a:pt x="1833372" y="78486"/>
                </a:moveTo>
                <a:lnTo>
                  <a:pt x="1833372" y="56388"/>
                </a:lnTo>
                <a:lnTo>
                  <a:pt x="1819656" y="56388"/>
                </a:lnTo>
                <a:lnTo>
                  <a:pt x="1819656" y="85344"/>
                </a:lnTo>
                <a:lnTo>
                  <a:pt x="1833372" y="78486"/>
                </a:lnTo>
                <a:close/>
              </a:path>
            </a:pathLst>
          </a:custGeom>
          <a:solidFill>
            <a:srgbClr val="0098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208397" y="54543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513197" y="54543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17997" y="54543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08070" y="806196"/>
            <a:ext cx="838200" cy="1981200"/>
          </a:xfrm>
          <a:custGeom>
            <a:avLst/>
            <a:gdLst/>
            <a:ahLst/>
            <a:cxnLst/>
            <a:rect l="l" t="t" r="r" b="b"/>
            <a:pathLst>
              <a:path w="838200" h="1981200">
                <a:moveTo>
                  <a:pt x="838200" y="1485900"/>
                </a:moveTo>
                <a:lnTo>
                  <a:pt x="838200" y="495300"/>
                </a:lnTo>
                <a:lnTo>
                  <a:pt x="419100" y="0"/>
                </a:lnTo>
                <a:lnTo>
                  <a:pt x="0" y="495300"/>
                </a:lnTo>
                <a:lnTo>
                  <a:pt x="0" y="1485900"/>
                </a:lnTo>
                <a:lnTo>
                  <a:pt x="419100" y="1981200"/>
                </a:lnTo>
                <a:lnTo>
                  <a:pt x="838200" y="1485900"/>
                </a:lnTo>
                <a:close/>
              </a:path>
            </a:pathLst>
          </a:custGeom>
          <a:solidFill>
            <a:srgbClr val="65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08069" y="806195"/>
            <a:ext cx="838200" cy="1981200"/>
          </a:xfrm>
          <a:custGeom>
            <a:avLst/>
            <a:gdLst/>
            <a:ahLst/>
            <a:cxnLst/>
            <a:rect l="l" t="t" r="r" b="b"/>
            <a:pathLst>
              <a:path w="838200" h="1981200">
                <a:moveTo>
                  <a:pt x="838199" y="495299"/>
                </a:moveTo>
                <a:lnTo>
                  <a:pt x="419099" y="0"/>
                </a:lnTo>
                <a:lnTo>
                  <a:pt x="0" y="495299"/>
                </a:lnTo>
                <a:lnTo>
                  <a:pt x="0" y="1485899"/>
                </a:lnTo>
                <a:lnTo>
                  <a:pt x="419099" y="1981199"/>
                </a:lnTo>
                <a:lnTo>
                  <a:pt x="838199" y="1485899"/>
                </a:lnTo>
                <a:lnTo>
                  <a:pt x="838199" y="495299"/>
                </a:lnTo>
                <a:close/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91890" y="882396"/>
            <a:ext cx="754380" cy="1828800"/>
          </a:xfrm>
          <a:custGeom>
            <a:avLst/>
            <a:gdLst/>
            <a:ahLst/>
            <a:cxnLst/>
            <a:rect l="l" t="t" r="r" b="b"/>
            <a:pathLst>
              <a:path w="754379" h="1828800">
                <a:moveTo>
                  <a:pt x="754380" y="1371600"/>
                </a:moveTo>
                <a:lnTo>
                  <a:pt x="754380" y="457200"/>
                </a:lnTo>
                <a:lnTo>
                  <a:pt x="377952" y="0"/>
                </a:lnTo>
                <a:lnTo>
                  <a:pt x="0" y="457200"/>
                </a:lnTo>
                <a:lnTo>
                  <a:pt x="0" y="1371600"/>
                </a:lnTo>
                <a:lnTo>
                  <a:pt x="377952" y="1828800"/>
                </a:lnTo>
                <a:lnTo>
                  <a:pt x="754380" y="1371600"/>
                </a:lnTo>
                <a:close/>
              </a:path>
            </a:pathLst>
          </a:custGeom>
          <a:solidFill>
            <a:srgbClr val="65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1889" y="882395"/>
            <a:ext cx="754380" cy="1828800"/>
          </a:xfrm>
          <a:custGeom>
            <a:avLst/>
            <a:gdLst/>
            <a:ahLst/>
            <a:cxnLst/>
            <a:rect l="l" t="t" r="r" b="b"/>
            <a:pathLst>
              <a:path w="754379" h="1828800">
                <a:moveTo>
                  <a:pt x="754379" y="457199"/>
                </a:moveTo>
                <a:lnTo>
                  <a:pt x="377951" y="0"/>
                </a:lnTo>
                <a:lnTo>
                  <a:pt x="0" y="457199"/>
                </a:lnTo>
                <a:lnTo>
                  <a:pt x="0" y="1371599"/>
                </a:lnTo>
                <a:lnTo>
                  <a:pt x="377951" y="1828799"/>
                </a:lnTo>
                <a:lnTo>
                  <a:pt x="754379" y="1371599"/>
                </a:lnTo>
                <a:lnTo>
                  <a:pt x="754379" y="457199"/>
                </a:lnTo>
                <a:close/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65269" y="882395"/>
            <a:ext cx="0" cy="1828800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799"/>
                </a:lnTo>
              </a:path>
            </a:pathLst>
          </a:custGeom>
          <a:ln w="28574">
            <a:solidFill>
              <a:srgbClr val="0065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03070" y="1339596"/>
            <a:ext cx="2362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03069" y="1339595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2362200" h="457200">
                <a:moveTo>
                  <a:pt x="1836419" y="457199"/>
                </a:moveTo>
                <a:lnTo>
                  <a:pt x="2362199" y="0"/>
                </a:lnTo>
                <a:lnTo>
                  <a:pt x="525779" y="0"/>
                </a:lnTo>
                <a:lnTo>
                  <a:pt x="0" y="457199"/>
                </a:lnTo>
                <a:lnTo>
                  <a:pt x="1836419" y="457199"/>
                </a:lnTo>
                <a:close/>
              </a:path>
            </a:pathLst>
          </a:custGeom>
          <a:ln w="28574">
            <a:solidFill>
              <a:srgbClr val="98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03070" y="1034796"/>
            <a:ext cx="1828800" cy="1447800"/>
          </a:xfrm>
          <a:custGeom>
            <a:avLst/>
            <a:gdLst/>
            <a:ahLst/>
            <a:cxnLst/>
            <a:rect l="l" t="t" r="r" b="b"/>
            <a:pathLst>
              <a:path w="1828800" h="1447800">
                <a:moveTo>
                  <a:pt x="0" y="0"/>
                </a:moveTo>
                <a:lnTo>
                  <a:pt x="0" y="1447800"/>
                </a:lnTo>
                <a:lnTo>
                  <a:pt x="1828800" y="1447800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88670" y="806196"/>
            <a:ext cx="838200" cy="1981200"/>
          </a:xfrm>
          <a:custGeom>
            <a:avLst/>
            <a:gdLst/>
            <a:ahLst/>
            <a:cxnLst/>
            <a:rect l="l" t="t" r="r" b="b"/>
            <a:pathLst>
              <a:path w="838200" h="1981200">
                <a:moveTo>
                  <a:pt x="838200" y="1485900"/>
                </a:moveTo>
                <a:lnTo>
                  <a:pt x="838200" y="495300"/>
                </a:lnTo>
                <a:lnTo>
                  <a:pt x="419100" y="0"/>
                </a:lnTo>
                <a:lnTo>
                  <a:pt x="0" y="495300"/>
                </a:lnTo>
                <a:lnTo>
                  <a:pt x="0" y="1485900"/>
                </a:lnTo>
                <a:lnTo>
                  <a:pt x="419100" y="1981200"/>
                </a:lnTo>
                <a:lnTo>
                  <a:pt x="838200" y="1485900"/>
                </a:lnTo>
                <a:close/>
              </a:path>
            </a:pathLst>
          </a:custGeom>
          <a:solidFill>
            <a:srgbClr val="65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88670" y="806195"/>
            <a:ext cx="838200" cy="1981200"/>
          </a:xfrm>
          <a:custGeom>
            <a:avLst/>
            <a:gdLst/>
            <a:ahLst/>
            <a:cxnLst/>
            <a:rect l="l" t="t" r="r" b="b"/>
            <a:pathLst>
              <a:path w="838200" h="1981200">
                <a:moveTo>
                  <a:pt x="838199" y="495299"/>
                </a:moveTo>
                <a:lnTo>
                  <a:pt x="419099" y="0"/>
                </a:lnTo>
                <a:lnTo>
                  <a:pt x="0" y="495299"/>
                </a:lnTo>
                <a:lnTo>
                  <a:pt x="0" y="1485899"/>
                </a:lnTo>
                <a:lnTo>
                  <a:pt x="419099" y="1981199"/>
                </a:lnTo>
                <a:lnTo>
                  <a:pt x="838199" y="1485899"/>
                </a:lnTo>
                <a:lnTo>
                  <a:pt x="838199" y="495299"/>
                </a:lnTo>
                <a:close/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72490" y="882396"/>
            <a:ext cx="754380" cy="1828800"/>
          </a:xfrm>
          <a:custGeom>
            <a:avLst/>
            <a:gdLst/>
            <a:ahLst/>
            <a:cxnLst/>
            <a:rect l="l" t="t" r="r" b="b"/>
            <a:pathLst>
              <a:path w="754379" h="1828800">
                <a:moveTo>
                  <a:pt x="754380" y="1371600"/>
                </a:moveTo>
                <a:lnTo>
                  <a:pt x="754380" y="457200"/>
                </a:lnTo>
                <a:lnTo>
                  <a:pt x="377952" y="0"/>
                </a:lnTo>
                <a:lnTo>
                  <a:pt x="0" y="457200"/>
                </a:lnTo>
                <a:lnTo>
                  <a:pt x="0" y="1371600"/>
                </a:lnTo>
                <a:lnTo>
                  <a:pt x="377952" y="1828800"/>
                </a:lnTo>
                <a:lnTo>
                  <a:pt x="754380" y="1371600"/>
                </a:lnTo>
                <a:close/>
              </a:path>
            </a:pathLst>
          </a:custGeom>
          <a:solidFill>
            <a:srgbClr val="65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72489" y="882395"/>
            <a:ext cx="754380" cy="1828800"/>
          </a:xfrm>
          <a:custGeom>
            <a:avLst/>
            <a:gdLst/>
            <a:ahLst/>
            <a:cxnLst/>
            <a:rect l="l" t="t" r="r" b="b"/>
            <a:pathLst>
              <a:path w="754379" h="1828800">
                <a:moveTo>
                  <a:pt x="754379" y="457199"/>
                </a:moveTo>
                <a:lnTo>
                  <a:pt x="377951" y="0"/>
                </a:lnTo>
                <a:lnTo>
                  <a:pt x="0" y="457199"/>
                </a:lnTo>
                <a:lnTo>
                  <a:pt x="0" y="1371599"/>
                </a:lnTo>
                <a:lnTo>
                  <a:pt x="377951" y="1828799"/>
                </a:lnTo>
                <a:lnTo>
                  <a:pt x="754379" y="1371599"/>
                </a:lnTo>
                <a:lnTo>
                  <a:pt x="754379" y="457199"/>
                </a:lnTo>
                <a:close/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45869" y="882395"/>
            <a:ext cx="0" cy="1828800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799"/>
                </a:lnTo>
              </a:path>
            </a:pathLst>
          </a:custGeom>
          <a:ln w="28574">
            <a:solidFill>
              <a:srgbClr val="0065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5073" y="1796795"/>
            <a:ext cx="2133600" cy="0"/>
          </a:xfrm>
          <a:custGeom>
            <a:avLst/>
            <a:gdLst/>
            <a:ahLst/>
            <a:cxnLst/>
            <a:rect l="l" t="t" r="r" b="b"/>
            <a:pathLst>
              <a:path w="2133600">
                <a:moveTo>
                  <a:pt x="0" y="0"/>
                </a:moveTo>
                <a:lnTo>
                  <a:pt x="2133596" y="0"/>
                </a:lnTo>
              </a:path>
            </a:pathLst>
          </a:custGeom>
          <a:ln w="28574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01961" y="1415796"/>
            <a:ext cx="86995" cy="762000"/>
          </a:xfrm>
          <a:custGeom>
            <a:avLst/>
            <a:gdLst/>
            <a:ahLst/>
            <a:cxnLst/>
            <a:rect l="l" t="t" r="r" b="b"/>
            <a:pathLst>
              <a:path w="86994" h="762000">
                <a:moveTo>
                  <a:pt x="86868" y="85344"/>
                </a:moveTo>
                <a:lnTo>
                  <a:pt x="44196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7912" y="71628"/>
                </a:lnTo>
                <a:lnTo>
                  <a:pt x="57912" y="85344"/>
                </a:lnTo>
                <a:lnTo>
                  <a:pt x="86868" y="85344"/>
                </a:lnTo>
                <a:close/>
              </a:path>
              <a:path w="86994" h="762000">
                <a:moveTo>
                  <a:pt x="86868" y="676656"/>
                </a:moveTo>
                <a:lnTo>
                  <a:pt x="0" y="676656"/>
                </a:lnTo>
                <a:lnTo>
                  <a:pt x="28956" y="732571"/>
                </a:lnTo>
                <a:lnTo>
                  <a:pt x="28956" y="690372"/>
                </a:lnTo>
                <a:lnTo>
                  <a:pt x="57912" y="690372"/>
                </a:lnTo>
                <a:lnTo>
                  <a:pt x="57912" y="734568"/>
                </a:lnTo>
                <a:lnTo>
                  <a:pt x="86868" y="676656"/>
                </a:lnTo>
                <a:close/>
              </a:path>
              <a:path w="86994" h="762000">
                <a:moveTo>
                  <a:pt x="57912" y="85344"/>
                </a:moveTo>
                <a:lnTo>
                  <a:pt x="57912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7912" y="85344"/>
                </a:lnTo>
                <a:close/>
              </a:path>
              <a:path w="86994" h="762000">
                <a:moveTo>
                  <a:pt x="57912" y="676656"/>
                </a:moveTo>
                <a:lnTo>
                  <a:pt x="57912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7912" y="676656"/>
                </a:lnTo>
                <a:close/>
              </a:path>
              <a:path w="86994" h="762000">
                <a:moveTo>
                  <a:pt x="57912" y="734568"/>
                </a:moveTo>
                <a:lnTo>
                  <a:pt x="57912" y="690372"/>
                </a:lnTo>
                <a:lnTo>
                  <a:pt x="28956" y="690372"/>
                </a:lnTo>
                <a:lnTo>
                  <a:pt x="28956" y="732571"/>
                </a:lnTo>
                <a:lnTo>
                  <a:pt x="44196" y="762000"/>
                </a:lnTo>
                <a:lnTo>
                  <a:pt x="57912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06758" y="1415796"/>
            <a:ext cx="86995" cy="762000"/>
          </a:xfrm>
          <a:custGeom>
            <a:avLst/>
            <a:gdLst/>
            <a:ahLst/>
            <a:cxnLst/>
            <a:rect l="l" t="t" r="r" b="b"/>
            <a:pathLst>
              <a:path w="86994" h="762000">
                <a:moveTo>
                  <a:pt x="86868" y="85344"/>
                </a:moveTo>
                <a:lnTo>
                  <a:pt x="44196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7912" y="71628"/>
                </a:lnTo>
                <a:lnTo>
                  <a:pt x="57912" y="85344"/>
                </a:lnTo>
                <a:lnTo>
                  <a:pt x="86868" y="85344"/>
                </a:lnTo>
                <a:close/>
              </a:path>
              <a:path w="86994" h="762000">
                <a:moveTo>
                  <a:pt x="86868" y="676656"/>
                </a:moveTo>
                <a:lnTo>
                  <a:pt x="0" y="676656"/>
                </a:lnTo>
                <a:lnTo>
                  <a:pt x="28956" y="732571"/>
                </a:lnTo>
                <a:lnTo>
                  <a:pt x="28956" y="690372"/>
                </a:lnTo>
                <a:lnTo>
                  <a:pt x="57912" y="690372"/>
                </a:lnTo>
                <a:lnTo>
                  <a:pt x="57912" y="734568"/>
                </a:lnTo>
                <a:lnTo>
                  <a:pt x="86868" y="676656"/>
                </a:lnTo>
                <a:close/>
              </a:path>
              <a:path w="86994" h="762000">
                <a:moveTo>
                  <a:pt x="57912" y="85344"/>
                </a:moveTo>
                <a:lnTo>
                  <a:pt x="57912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7912" y="85344"/>
                </a:lnTo>
                <a:close/>
              </a:path>
              <a:path w="86994" h="762000">
                <a:moveTo>
                  <a:pt x="57912" y="676656"/>
                </a:moveTo>
                <a:lnTo>
                  <a:pt x="57912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7912" y="676656"/>
                </a:lnTo>
                <a:close/>
              </a:path>
              <a:path w="86994" h="762000">
                <a:moveTo>
                  <a:pt x="57912" y="734568"/>
                </a:moveTo>
                <a:lnTo>
                  <a:pt x="57912" y="690372"/>
                </a:lnTo>
                <a:lnTo>
                  <a:pt x="28956" y="690372"/>
                </a:lnTo>
                <a:lnTo>
                  <a:pt x="28956" y="732571"/>
                </a:lnTo>
                <a:lnTo>
                  <a:pt x="44196" y="762000"/>
                </a:lnTo>
                <a:lnTo>
                  <a:pt x="57912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11558" y="1415796"/>
            <a:ext cx="86995" cy="762000"/>
          </a:xfrm>
          <a:custGeom>
            <a:avLst/>
            <a:gdLst/>
            <a:ahLst/>
            <a:cxnLst/>
            <a:rect l="l" t="t" r="r" b="b"/>
            <a:pathLst>
              <a:path w="86994" h="762000">
                <a:moveTo>
                  <a:pt x="86868" y="85344"/>
                </a:moveTo>
                <a:lnTo>
                  <a:pt x="44196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7912" y="71628"/>
                </a:lnTo>
                <a:lnTo>
                  <a:pt x="57912" y="85344"/>
                </a:lnTo>
                <a:lnTo>
                  <a:pt x="86868" y="85344"/>
                </a:lnTo>
                <a:close/>
              </a:path>
              <a:path w="86994" h="762000">
                <a:moveTo>
                  <a:pt x="86868" y="676656"/>
                </a:moveTo>
                <a:lnTo>
                  <a:pt x="0" y="676656"/>
                </a:lnTo>
                <a:lnTo>
                  <a:pt x="28956" y="732571"/>
                </a:lnTo>
                <a:lnTo>
                  <a:pt x="28956" y="690372"/>
                </a:lnTo>
                <a:lnTo>
                  <a:pt x="57912" y="690372"/>
                </a:lnTo>
                <a:lnTo>
                  <a:pt x="57912" y="734568"/>
                </a:lnTo>
                <a:lnTo>
                  <a:pt x="86868" y="676656"/>
                </a:lnTo>
                <a:close/>
              </a:path>
              <a:path w="86994" h="762000">
                <a:moveTo>
                  <a:pt x="57912" y="85344"/>
                </a:moveTo>
                <a:lnTo>
                  <a:pt x="57912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7912" y="85344"/>
                </a:lnTo>
                <a:close/>
              </a:path>
              <a:path w="86994" h="762000">
                <a:moveTo>
                  <a:pt x="57912" y="676656"/>
                </a:moveTo>
                <a:lnTo>
                  <a:pt x="57912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7912" y="676656"/>
                </a:lnTo>
                <a:close/>
              </a:path>
              <a:path w="86994" h="762000">
                <a:moveTo>
                  <a:pt x="57912" y="734568"/>
                </a:moveTo>
                <a:lnTo>
                  <a:pt x="57912" y="690372"/>
                </a:lnTo>
                <a:lnTo>
                  <a:pt x="28956" y="690372"/>
                </a:lnTo>
                <a:lnTo>
                  <a:pt x="28956" y="732571"/>
                </a:lnTo>
                <a:lnTo>
                  <a:pt x="44196" y="762000"/>
                </a:lnTo>
                <a:lnTo>
                  <a:pt x="57912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31598" y="14157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36398" y="14157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41198" y="14157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386217" y="1592071"/>
            <a:ext cx="1671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6865" algn="l"/>
                <a:tab pos="621665" algn="l"/>
                <a:tab pos="941705" algn="l"/>
                <a:tab pos="1246505" algn="l"/>
                <a:tab pos="1551305" algn="l"/>
              </a:tabLst>
            </a:pPr>
            <a:r>
              <a:rPr sz="2400" b="0" dirty="0">
                <a:solidFill>
                  <a:srgbClr val="FF0000"/>
                </a:solidFill>
                <a:latin typeface="Arial"/>
                <a:cs typeface="Arial"/>
              </a:rPr>
              <a:t>•	•	•	•	•	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57816" y="2814318"/>
            <a:ext cx="1003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500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006500"/>
                </a:solidFill>
                <a:latin typeface="Arial"/>
                <a:cs typeface="Arial"/>
              </a:rPr>
              <a:t>ol</a:t>
            </a:r>
            <a:r>
              <a:rPr sz="1800" b="1" spc="-10" dirty="0">
                <a:solidFill>
                  <a:srgbClr val="006500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00650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006500"/>
                </a:solidFill>
                <a:latin typeface="Arial"/>
                <a:cs typeface="Arial"/>
              </a:rPr>
              <a:t>i</a:t>
            </a:r>
            <a:r>
              <a:rPr sz="1800" b="1" spc="-10" dirty="0">
                <a:solidFill>
                  <a:srgbClr val="006500"/>
                </a:solidFill>
                <a:latin typeface="Arial"/>
                <a:cs typeface="Arial"/>
              </a:rPr>
              <a:t>se</a:t>
            </a:r>
            <a:r>
              <a:rPr sz="1800" b="1" dirty="0">
                <a:solidFill>
                  <a:srgbClr val="006500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91016" y="2283967"/>
            <a:ext cx="11982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6500"/>
                </a:solidFill>
                <a:latin typeface="Arial"/>
                <a:cs typeface="Arial"/>
              </a:rPr>
              <a:t>Unpo</a:t>
            </a:r>
            <a:r>
              <a:rPr sz="1600" b="1" spc="-5" dirty="0">
                <a:solidFill>
                  <a:srgbClr val="FF6500"/>
                </a:solidFill>
                <a:latin typeface="Arial"/>
                <a:cs typeface="Arial"/>
              </a:rPr>
              <a:t>la</a:t>
            </a:r>
            <a:r>
              <a:rPr sz="1600" b="1" spc="5" dirty="0">
                <a:solidFill>
                  <a:srgbClr val="FF6500"/>
                </a:solidFill>
                <a:latin typeface="Arial"/>
                <a:cs typeface="Arial"/>
              </a:rPr>
              <a:t>r</a:t>
            </a:r>
            <a:r>
              <a:rPr sz="1600" b="1" spc="-5" dirty="0">
                <a:solidFill>
                  <a:srgbClr val="FF6500"/>
                </a:solidFill>
                <a:latin typeface="Arial"/>
                <a:cs typeface="Arial"/>
              </a:rPr>
              <a:t>ised  light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87035" y="2283967"/>
            <a:ext cx="93916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6500"/>
                </a:solidFill>
                <a:latin typeface="Arial"/>
                <a:cs typeface="Arial"/>
              </a:rPr>
              <a:t>Plane  P</a:t>
            </a:r>
            <a:r>
              <a:rPr sz="1600" b="1" spc="-10" dirty="0">
                <a:solidFill>
                  <a:srgbClr val="FF650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6500"/>
                </a:solidFill>
                <a:latin typeface="Arial"/>
                <a:cs typeface="Arial"/>
              </a:rPr>
              <a:t>larised  light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565270" y="1754124"/>
            <a:ext cx="1905000" cy="85725"/>
          </a:xfrm>
          <a:custGeom>
            <a:avLst/>
            <a:gdLst/>
            <a:ahLst/>
            <a:cxnLst/>
            <a:rect l="l" t="t" r="r" b="b"/>
            <a:pathLst>
              <a:path w="1905000" h="85725">
                <a:moveTo>
                  <a:pt x="1833372" y="56388"/>
                </a:moveTo>
                <a:lnTo>
                  <a:pt x="1833372" y="28956"/>
                </a:lnTo>
                <a:lnTo>
                  <a:pt x="0" y="28956"/>
                </a:lnTo>
                <a:lnTo>
                  <a:pt x="0" y="56388"/>
                </a:lnTo>
                <a:lnTo>
                  <a:pt x="1833372" y="56388"/>
                </a:lnTo>
                <a:close/>
              </a:path>
              <a:path w="1905000" h="85725">
                <a:moveTo>
                  <a:pt x="1905000" y="42672"/>
                </a:moveTo>
                <a:lnTo>
                  <a:pt x="1819656" y="0"/>
                </a:lnTo>
                <a:lnTo>
                  <a:pt x="1819656" y="28956"/>
                </a:lnTo>
                <a:lnTo>
                  <a:pt x="1833372" y="28956"/>
                </a:lnTo>
                <a:lnTo>
                  <a:pt x="1833372" y="78486"/>
                </a:lnTo>
                <a:lnTo>
                  <a:pt x="1905000" y="42672"/>
                </a:lnTo>
                <a:close/>
              </a:path>
              <a:path w="1905000" h="85725">
                <a:moveTo>
                  <a:pt x="1833372" y="78486"/>
                </a:moveTo>
                <a:lnTo>
                  <a:pt x="1833372" y="56388"/>
                </a:lnTo>
                <a:lnTo>
                  <a:pt x="1819656" y="56388"/>
                </a:lnTo>
                <a:lnTo>
                  <a:pt x="1819656" y="85344"/>
                </a:lnTo>
                <a:lnTo>
                  <a:pt x="1833372" y="78486"/>
                </a:lnTo>
                <a:close/>
              </a:path>
            </a:pathLst>
          </a:custGeom>
          <a:solidFill>
            <a:srgbClr val="0098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08397" y="14157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13197" y="14157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17997" y="14157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567815" y="2814318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006500"/>
                </a:solidFill>
                <a:latin typeface="Arial"/>
                <a:cs typeface="Arial"/>
              </a:rPr>
              <a:t>A</a:t>
            </a:r>
            <a:r>
              <a:rPr sz="1800" b="1" spc="15" dirty="0">
                <a:solidFill>
                  <a:srgbClr val="006500"/>
                </a:solidFill>
                <a:latin typeface="Arial"/>
                <a:cs typeface="Arial"/>
              </a:rPr>
              <a:t>n</a:t>
            </a:r>
            <a:r>
              <a:rPr sz="1800" b="1" spc="-10" dirty="0">
                <a:solidFill>
                  <a:srgbClr val="006500"/>
                </a:solidFill>
                <a:latin typeface="Arial"/>
                <a:cs typeface="Arial"/>
              </a:rPr>
              <a:t>a</a:t>
            </a:r>
            <a:r>
              <a:rPr sz="1800" b="1" spc="15" dirty="0">
                <a:solidFill>
                  <a:srgbClr val="006500"/>
                </a:solidFill>
                <a:latin typeface="Arial"/>
                <a:cs typeface="Arial"/>
              </a:rPr>
              <a:t>l</a:t>
            </a:r>
            <a:r>
              <a:rPr sz="1800" b="1" spc="-10" dirty="0">
                <a:solidFill>
                  <a:srgbClr val="006500"/>
                </a:solidFill>
                <a:latin typeface="Arial"/>
                <a:cs typeface="Arial"/>
              </a:rPr>
              <a:t>yse</a:t>
            </a:r>
            <a:r>
              <a:rPr sz="1800" b="1" dirty="0">
                <a:solidFill>
                  <a:srgbClr val="006500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117726" y="2406396"/>
            <a:ext cx="257810" cy="992505"/>
          </a:xfrm>
          <a:custGeom>
            <a:avLst/>
            <a:gdLst/>
            <a:ahLst/>
            <a:cxnLst/>
            <a:rect l="l" t="t" r="r" b="b"/>
            <a:pathLst>
              <a:path w="257810" h="992504">
                <a:moveTo>
                  <a:pt x="230351" y="76188"/>
                </a:moveTo>
                <a:lnTo>
                  <a:pt x="211965" y="72061"/>
                </a:lnTo>
                <a:lnTo>
                  <a:pt x="0" y="989076"/>
                </a:lnTo>
                <a:lnTo>
                  <a:pt x="18288" y="992124"/>
                </a:lnTo>
                <a:lnTo>
                  <a:pt x="230351" y="76188"/>
                </a:lnTo>
                <a:close/>
              </a:path>
              <a:path w="257810" h="992504">
                <a:moveTo>
                  <a:pt x="257556" y="82296"/>
                </a:moveTo>
                <a:lnTo>
                  <a:pt x="237744" y="0"/>
                </a:lnTo>
                <a:lnTo>
                  <a:pt x="182880" y="65532"/>
                </a:lnTo>
                <a:lnTo>
                  <a:pt x="211965" y="72061"/>
                </a:lnTo>
                <a:lnTo>
                  <a:pt x="214884" y="59436"/>
                </a:lnTo>
                <a:lnTo>
                  <a:pt x="233172" y="64008"/>
                </a:lnTo>
                <a:lnTo>
                  <a:pt x="233172" y="76822"/>
                </a:lnTo>
                <a:lnTo>
                  <a:pt x="257556" y="82296"/>
                </a:lnTo>
                <a:close/>
              </a:path>
              <a:path w="257810" h="992504">
                <a:moveTo>
                  <a:pt x="233172" y="64008"/>
                </a:moveTo>
                <a:lnTo>
                  <a:pt x="214884" y="59436"/>
                </a:lnTo>
                <a:lnTo>
                  <a:pt x="211965" y="72061"/>
                </a:lnTo>
                <a:lnTo>
                  <a:pt x="230351" y="76188"/>
                </a:lnTo>
                <a:lnTo>
                  <a:pt x="233172" y="64008"/>
                </a:lnTo>
                <a:close/>
              </a:path>
              <a:path w="257810" h="992504">
                <a:moveTo>
                  <a:pt x="233172" y="76822"/>
                </a:moveTo>
                <a:lnTo>
                  <a:pt x="233172" y="64008"/>
                </a:lnTo>
                <a:lnTo>
                  <a:pt x="230351" y="76188"/>
                </a:lnTo>
                <a:lnTo>
                  <a:pt x="233172" y="76822"/>
                </a:lnTo>
                <a:close/>
              </a:path>
            </a:pathLst>
          </a:custGeom>
          <a:solidFill>
            <a:srgbClr val="CC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17470" y="2253996"/>
            <a:ext cx="769620" cy="1224280"/>
          </a:xfrm>
          <a:custGeom>
            <a:avLst/>
            <a:gdLst/>
            <a:ahLst/>
            <a:cxnLst/>
            <a:rect l="l" t="t" r="r" b="b"/>
            <a:pathLst>
              <a:path w="769620" h="1224279">
                <a:moveTo>
                  <a:pt x="73152" y="44196"/>
                </a:moveTo>
                <a:lnTo>
                  <a:pt x="0" y="0"/>
                </a:lnTo>
                <a:lnTo>
                  <a:pt x="7620" y="85344"/>
                </a:lnTo>
                <a:lnTo>
                  <a:pt x="25908" y="73860"/>
                </a:lnTo>
                <a:lnTo>
                  <a:pt x="25908" y="59436"/>
                </a:lnTo>
                <a:lnTo>
                  <a:pt x="41148" y="48768"/>
                </a:lnTo>
                <a:lnTo>
                  <a:pt x="48114" y="59917"/>
                </a:lnTo>
                <a:lnTo>
                  <a:pt x="73152" y="44196"/>
                </a:lnTo>
                <a:close/>
              </a:path>
              <a:path w="769620" h="1224279">
                <a:moveTo>
                  <a:pt x="48114" y="59917"/>
                </a:moveTo>
                <a:lnTo>
                  <a:pt x="41148" y="48768"/>
                </a:lnTo>
                <a:lnTo>
                  <a:pt x="25908" y="59436"/>
                </a:lnTo>
                <a:lnTo>
                  <a:pt x="32387" y="69792"/>
                </a:lnTo>
                <a:lnTo>
                  <a:pt x="48114" y="59917"/>
                </a:lnTo>
                <a:close/>
              </a:path>
              <a:path w="769620" h="1224279">
                <a:moveTo>
                  <a:pt x="32387" y="69792"/>
                </a:moveTo>
                <a:lnTo>
                  <a:pt x="25908" y="59436"/>
                </a:lnTo>
                <a:lnTo>
                  <a:pt x="25908" y="73860"/>
                </a:lnTo>
                <a:lnTo>
                  <a:pt x="32387" y="69792"/>
                </a:lnTo>
                <a:close/>
              </a:path>
              <a:path w="769620" h="1224279">
                <a:moveTo>
                  <a:pt x="769620" y="1214628"/>
                </a:moveTo>
                <a:lnTo>
                  <a:pt x="48114" y="59917"/>
                </a:lnTo>
                <a:lnTo>
                  <a:pt x="32387" y="69792"/>
                </a:lnTo>
                <a:lnTo>
                  <a:pt x="754380" y="1223772"/>
                </a:lnTo>
                <a:lnTo>
                  <a:pt x="769620" y="1214628"/>
                </a:lnTo>
                <a:close/>
              </a:path>
            </a:pathLst>
          </a:custGeom>
          <a:solidFill>
            <a:srgbClr val="98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186815" y="1290319"/>
            <a:ext cx="2952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00"/>
                </a:solidFill>
                <a:latin typeface="Arial"/>
                <a:cs typeface="Arial"/>
              </a:rPr>
              <a:t>90</a:t>
            </a:r>
            <a:r>
              <a:rPr sz="1400" b="1" dirty="0">
                <a:solidFill>
                  <a:srgbClr val="FFFF00"/>
                </a:solidFill>
                <a:latin typeface="Arial"/>
                <a:cs typeface="Arial"/>
              </a:rPr>
              <a:t>°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031869" y="149199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152399" y="0"/>
                </a:lnTo>
                <a:lnTo>
                  <a:pt x="152399" y="152399"/>
                </a:lnTo>
              </a:path>
            </a:pathLst>
          </a:custGeom>
          <a:ln w="2857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157612" y="3423918"/>
            <a:ext cx="8330565" cy="301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 algn="ctr">
              <a:lnSpc>
                <a:spcPct val="100000"/>
              </a:lnSpc>
              <a:spcBef>
                <a:spcPts val="100"/>
              </a:spcBef>
              <a:tabLst>
                <a:tab pos="2338070" algn="l"/>
              </a:tabLst>
            </a:pP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Plane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 of</a:t>
            </a:r>
            <a:r>
              <a:rPr sz="1800" b="1" spc="10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Vibration	</a:t>
            </a:r>
            <a:r>
              <a:rPr sz="1800" b="1" spc="-5" dirty="0">
                <a:solidFill>
                  <a:srgbClr val="9900FF"/>
                </a:solidFill>
                <a:latin typeface="Arial"/>
                <a:cs typeface="Arial"/>
              </a:rPr>
              <a:t>Plane </a:t>
            </a:r>
            <a:r>
              <a:rPr sz="1800" b="1" dirty="0">
                <a:solidFill>
                  <a:srgbClr val="9900FF"/>
                </a:solidFill>
                <a:latin typeface="Arial"/>
                <a:cs typeface="Arial"/>
              </a:rPr>
              <a:t>of</a:t>
            </a:r>
            <a:r>
              <a:rPr sz="1800" b="1" spc="-5" dirty="0">
                <a:solidFill>
                  <a:srgbClr val="9900FF"/>
                </a:solidFill>
                <a:latin typeface="Arial"/>
                <a:cs typeface="Arial"/>
              </a:rPr>
              <a:t> Polarisation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299"/>
              </a:lnSpc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When unpolarised light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incident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on the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polariser,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vibrations parallel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to  the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crystallographic axis are transmitted and those perpendicular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to the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axis  are absorbed. Therefore the transmitted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light is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plane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(linearly)</a:t>
            </a:r>
            <a:r>
              <a:rPr sz="1800" b="1" spc="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polarised.</a:t>
            </a:r>
            <a:endParaRPr sz="1800">
              <a:latin typeface="Arial"/>
              <a:cs typeface="Arial"/>
            </a:endParaRPr>
          </a:p>
          <a:p>
            <a:pPr marL="12700" marR="1158240">
              <a:lnSpc>
                <a:spcPct val="100600"/>
              </a:lnSpc>
              <a:spcBef>
                <a:spcPts val="1295"/>
              </a:spcBef>
            </a:pP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plane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which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contains the crystallographic axis and vibrations  transmitted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from the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polariser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called plane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of</a:t>
            </a:r>
            <a:r>
              <a:rPr sz="1800" b="1" spc="5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vibration.</a:t>
            </a:r>
            <a:endParaRPr sz="1800">
              <a:latin typeface="Arial"/>
              <a:cs typeface="Arial"/>
            </a:endParaRPr>
          </a:p>
          <a:p>
            <a:pPr marL="12700" marR="422275">
              <a:lnSpc>
                <a:spcPct val="100600"/>
              </a:lnSpc>
              <a:spcBef>
                <a:spcPts val="1655"/>
              </a:spcBef>
            </a:pPr>
            <a:r>
              <a:rPr sz="1800" b="1" dirty="0">
                <a:solidFill>
                  <a:srgbClr val="CC0065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C0065"/>
                </a:solidFill>
                <a:latin typeface="Arial"/>
                <a:cs typeface="Arial"/>
              </a:rPr>
              <a:t>plane </a:t>
            </a:r>
            <a:r>
              <a:rPr sz="1800" b="1" dirty="0">
                <a:solidFill>
                  <a:srgbClr val="CC0065"/>
                </a:solidFill>
                <a:latin typeface="Arial"/>
                <a:cs typeface="Arial"/>
              </a:rPr>
              <a:t>which is </a:t>
            </a:r>
            <a:r>
              <a:rPr sz="1800" b="1" spc="-5" dirty="0">
                <a:solidFill>
                  <a:srgbClr val="CC0065"/>
                </a:solidFill>
                <a:latin typeface="Arial"/>
                <a:cs typeface="Arial"/>
              </a:rPr>
              <a:t>perpendicular </a:t>
            </a:r>
            <a:r>
              <a:rPr sz="1800" b="1" dirty="0">
                <a:solidFill>
                  <a:srgbClr val="CC0065"/>
                </a:solidFill>
                <a:latin typeface="Arial"/>
                <a:cs typeface="Arial"/>
              </a:rPr>
              <a:t>to the </a:t>
            </a:r>
            <a:r>
              <a:rPr sz="1800" b="1" spc="-10" dirty="0">
                <a:solidFill>
                  <a:srgbClr val="CC0065"/>
                </a:solidFill>
                <a:latin typeface="Arial"/>
                <a:cs typeface="Arial"/>
              </a:rPr>
              <a:t>plane </a:t>
            </a:r>
            <a:r>
              <a:rPr sz="1800" b="1" dirty="0">
                <a:solidFill>
                  <a:srgbClr val="CC0065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CC0065"/>
                </a:solidFill>
                <a:latin typeface="Arial"/>
                <a:cs typeface="Arial"/>
              </a:rPr>
              <a:t>vibration </a:t>
            </a:r>
            <a:r>
              <a:rPr sz="1800" b="1" dirty="0">
                <a:solidFill>
                  <a:srgbClr val="CC0065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CC0065"/>
                </a:solidFill>
                <a:latin typeface="Arial"/>
                <a:cs typeface="Arial"/>
              </a:rPr>
              <a:t>called plane  </a:t>
            </a:r>
            <a:r>
              <a:rPr sz="1800" b="1" dirty="0">
                <a:solidFill>
                  <a:srgbClr val="CC0065"/>
                </a:solidFill>
                <a:latin typeface="Arial"/>
                <a:cs typeface="Arial"/>
              </a:rPr>
              <a:t>of</a:t>
            </a:r>
            <a:r>
              <a:rPr sz="1800" b="1" spc="-5" dirty="0">
                <a:solidFill>
                  <a:srgbClr val="CC0065"/>
                </a:solidFill>
                <a:latin typeface="Arial"/>
                <a:cs typeface="Arial"/>
              </a:rPr>
              <a:t> polarisation.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312798" y="14157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17598" y="14157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22398" y="14157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27198" y="14157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31998" y="14157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36798" y="1415796"/>
            <a:ext cx="85725" cy="762000"/>
          </a:xfrm>
          <a:custGeom>
            <a:avLst/>
            <a:gdLst/>
            <a:ahLst/>
            <a:cxnLst/>
            <a:rect l="l" t="t" r="r" b="b"/>
            <a:pathLst>
              <a:path w="85725" h="762000">
                <a:moveTo>
                  <a:pt x="85344" y="85344"/>
                </a:moveTo>
                <a:lnTo>
                  <a:pt x="42672" y="0"/>
                </a:lnTo>
                <a:lnTo>
                  <a:pt x="0" y="85344"/>
                </a:lnTo>
                <a:lnTo>
                  <a:pt x="28956" y="85344"/>
                </a:lnTo>
                <a:lnTo>
                  <a:pt x="28956" y="71628"/>
                </a:lnTo>
                <a:lnTo>
                  <a:pt x="56388" y="71628"/>
                </a:lnTo>
                <a:lnTo>
                  <a:pt x="56388" y="85344"/>
                </a:lnTo>
                <a:lnTo>
                  <a:pt x="85344" y="85344"/>
                </a:lnTo>
                <a:close/>
              </a:path>
              <a:path w="85725" h="762000">
                <a:moveTo>
                  <a:pt x="85344" y="676656"/>
                </a:moveTo>
                <a:lnTo>
                  <a:pt x="0" y="676656"/>
                </a:lnTo>
                <a:lnTo>
                  <a:pt x="28956" y="734568"/>
                </a:lnTo>
                <a:lnTo>
                  <a:pt x="28956" y="690372"/>
                </a:lnTo>
                <a:lnTo>
                  <a:pt x="56388" y="690372"/>
                </a:lnTo>
                <a:lnTo>
                  <a:pt x="56388" y="734568"/>
                </a:lnTo>
                <a:lnTo>
                  <a:pt x="85344" y="676656"/>
                </a:lnTo>
                <a:close/>
              </a:path>
              <a:path w="85725" h="762000">
                <a:moveTo>
                  <a:pt x="56388" y="85344"/>
                </a:moveTo>
                <a:lnTo>
                  <a:pt x="56388" y="71628"/>
                </a:lnTo>
                <a:lnTo>
                  <a:pt x="28956" y="71628"/>
                </a:lnTo>
                <a:lnTo>
                  <a:pt x="28956" y="85344"/>
                </a:lnTo>
                <a:lnTo>
                  <a:pt x="56388" y="85344"/>
                </a:lnTo>
                <a:close/>
              </a:path>
              <a:path w="85725" h="762000">
                <a:moveTo>
                  <a:pt x="56388" y="676656"/>
                </a:moveTo>
                <a:lnTo>
                  <a:pt x="56388" y="85344"/>
                </a:lnTo>
                <a:lnTo>
                  <a:pt x="28956" y="85344"/>
                </a:lnTo>
                <a:lnTo>
                  <a:pt x="28956" y="676656"/>
                </a:lnTo>
                <a:lnTo>
                  <a:pt x="56388" y="676656"/>
                </a:lnTo>
                <a:close/>
              </a:path>
              <a:path w="85725" h="762000">
                <a:moveTo>
                  <a:pt x="56388" y="734568"/>
                </a:moveTo>
                <a:lnTo>
                  <a:pt x="56388" y="690372"/>
                </a:lnTo>
                <a:lnTo>
                  <a:pt x="28956" y="690372"/>
                </a:lnTo>
                <a:lnTo>
                  <a:pt x="28956" y="734568"/>
                </a:lnTo>
                <a:lnTo>
                  <a:pt x="42672" y="762000"/>
                </a:lnTo>
                <a:lnTo>
                  <a:pt x="56388" y="7345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45869" y="1796795"/>
            <a:ext cx="2362200" cy="0"/>
          </a:xfrm>
          <a:custGeom>
            <a:avLst/>
            <a:gdLst/>
            <a:ahLst/>
            <a:cxnLst/>
            <a:rect l="l" t="t" r="r" b="b"/>
            <a:pathLst>
              <a:path w="2362200">
                <a:moveTo>
                  <a:pt x="0" y="0"/>
                </a:moveTo>
                <a:lnTo>
                  <a:pt x="2362199" y="0"/>
                </a:lnTo>
              </a:path>
            </a:pathLst>
          </a:custGeom>
          <a:ln w="28574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69670" y="1796796"/>
            <a:ext cx="23622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69669" y="1796795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2362200" h="457200">
                <a:moveTo>
                  <a:pt x="1836419" y="457199"/>
                </a:moveTo>
                <a:lnTo>
                  <a:pt x="2362199" y="0"/>
                </a:lnTo>
                <a:lnTo>
                  <a:pt x="525779" y="0"/>
                </a:lnTo>
                <a:lnTo>
                  <a:pt x="0" y="457199"/>
                </a:lnTo>
                <a:lnTo>
                  <a:pt x="1836419" y="457199"/>
                </a:lnTo>
                <a:close/>
              </a:path>
            </a:pathLst>
          </a:custGeom>
          <a:ln w="28574">
            <a:solidFill>
              <a:srgbClr val="98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31998" y="1783080"/>
            <a:ext cx="85725" cy="394970"/>
          </a:xfrm>
          <a:custGeom>
            <a:avLst/>
            <a:gdLst/>
            <a:ahLst/>
            <a:cxnLst/>
            <a:rect l="l" t="t" r="r" b="b"/>
            <a:pathLst>
              <a:path w="85725" h="394969">
                <a:moveTo>
                  <a:pt x="56388" y="21336"/>
                </a:moveTo>
                <a:lnTo>
                  <a:pt x="56388" y="6096"/>
                </a:lnTo>
                <a:lnTo>
                  <a:pt x="50292" y="0"/>
                </a:lnTo>
                <a:lnTo>
                  <a:pt x="35052" y="0"/>
                </a:lnTo>
                <a:lnTo>
                  <a:pt x="28956" y="6096"/>
                </a:lnTo>
                <a:lnTo>
                  <a:pt x="28956" y="21336"/>
                </a:lnTo>
                <a:lnTo>
                  <a:pt x="35052" y="27432"/>
                </a:lnTo>
                <a:lnTo>
                  <a:pt x="50292" y="27432"/>
                </a:lnTo>
                <a:lnTo>
                  <a:pt x="56388" y="21336"/>
                </a:lnTo>
                <a:close/>
              </a:path>
              <a:path w="85725" h="394969">
                <a:moveTo>
                  <a:pt x="56388" y="79248"/>
                </a:moveTo>
                <a:lnTo>
                  <a:pt x="56388" y="62484"/>
                </a:lnTo>
                <a:lnTo>
                  <a:pt x="50292" y="56388"/>
                </a:lnTo>
                <a:lnTo>
                  <a:pt x="35052" y="56388"/>
                </a:lnTo>
                <a:lnTo>
                  <a:pt x="28956" y="62484"/>
                </a:lnTo>
                <a:lnTo>
                  <a:pt x="28956" y="79248"/>
                </a:lnTo>
                <a:lnTo>
                  <a:pt x="35052" y="85344"/>
                </a:lnTo>
                <a:lnTo>
                  <a:pt x="50292" y="85344"/>
                </a:lnTo>
                <a:lnTo>
                  <a:pt x="56388" y="79248"/>
                </a:lnTo>
                <a:close/>
              </a:path>
              <a:path w="85725" h="394969">
                <a:moveTo>
                  <a:pt x="56388" y="135636"/>
                </a:moveTo>
                <a:lnTo>
                  <a:pt x="56388" y="120396"/>
                </a:lnTo>
                <a:lnTo>
                  <a:pt x="50292" y="114300"/>
                </a:lnTo>
                <a:lnTo>
                  <a:pt x="35052" y="114300"/>
                </a:lnTo>
                <a:lnTo>
                  <a:pt x="28956" y="120396"/>
                </a:lnTo>
                <a:lnTo>
                  <a:pt x="28956" y="135636"/>
                </a:lnTo>
                <a:lnTo>
                  <a:pt x="35052" y="141732"/>
                </a:lnTo>
                <a:lnTo>
                  <a:pt x="50292" y="141732"/>
                </a:lnTo>
                <a:lnTo>
                  <a:pt x="56388" y="135636"/>
                </a:lnTo>
                <a:close/>
              </a:path>
              <a:path w="85725" h="394969">
                <a:moveTo>
                  <a:pt x="56388" y="193548"/>
                </a:moveTo>
                <a:lnTo>
                  <a:pt x="56388" y="176784"/>
                </a:lnTo>
                <a:lnTo>
                  <a:pt x="50292" y="170688"/>
                </a:lnTo>
                <a:lnTo>
                  <a:pt x="35052" y="170688"/>
                </a:lnTo>
                <a:lnTo>
                  <a:pt x="28956" y="176784"/>
                </a:lnTo>
                <a:lnTo>
                  <a:pt x="28956" y="193548"/>
                </a:lnTo>
                <a:lnTo>
                  <a:pt x="35052" y="199644"/>
                </a:lnTo>
                <a:lnTo>
                  <a:pt x="50292" y="199644"/>
                </a:lnTo>
                <a:lnTo>
                  <a:pt x="56388" y="193548"/>
                </a:lnTo>
                <a:close/>
              </a:path>
              <a:path w="85725" h="394969">
                <a:moveTo>
                  <a:pt x="56388" y="249936"/>
                </a:moveTo>
                <a:lnTo>
                  <a:pt x="56388" y="234696"/>
                </a:lnTo>
                <a:lnTo>
                  <a:pt x="50292" y="228600"/>
                </a:lnTo>
                <a:lnTo>
                  <a:pt x="35052" y="228600"/>
                </a:lnTo>
                <a:lnTo>
                  <a:pt x="28956" y="234696"/>
                </a:lnTo>
                <a:lnTo>
                  <a:pt x="28956" y="249936"/>
                </a:lnTo>
                <a:lnTo>
                  <a:pt x="35052" y="256032"/>
                </a:lnTo>
                <a:lnTo>
                  <a:pt x="50292" y="256032"/>
                </a:lnTo>
                <a:lnTo>
                  <a:pt x="56388" y="249936"/>
                </a:lnTo>
                <a:close/>
              </a:path>
              <a:path w="85725" h="394969">
                <a:moveTo>
                  <a:pt x="85344" y="309372"/>
                </a:moveTo>
                <a:lnTo>
                  <a:pt x="54864" y="309372"/>
                </a:lnTo>
                <a:lnTo>
                  <a:pt x="50292" y="313944"/>
                </a:lnTo>
                <a:lnTo>
                  <a:pt x="35052" y="313944"/>
                </a:lnTo>
                <a:lnTo>
                  <a:pt x="30480" y="309372"/>
                </a:lnTo>
                <a:lnTo>
                  <a:pt x="0" y="309372"/>
                </a:lnTo>
                <a:lnTo>
                  <a:pt x="42672" y="394716"/>
                </a:lnTo>
                <a:lnTo>
                  <a:pt x="85344" y="309372"/>
                </a:lnTo>
                <a:close/>
              </a:path>
              <a:path w="85725" h="394969">
                <a:moveTo>
                  <a:pt x="56388" y="307848"/>
                </a:moveTo>
                <a:lnTo>
                  <a:pt x="56388" y="291084"/>
                </a:lnTo>
                <a:lnTo>
                  <a:pt x="50292" y="284988"/>
                </a:lnTo>
                <a:lnTo>
                  <a:pt x="35052" y="284988"/>
                </a:lnTo>
                <a:lnTo>
                  <a:pt x="28956" y="291084"/>
                </a:lnTo>
                <a:lnTo>
                  <a:pt x="28956" y="307848"/>
                </a:lnTo>
                <a:lnTo>
                  <a:pt x="30480" y="309372"/>
                </a:lnTo>
                <a:lnTo>
                  <a:pt x="54864" y="309372"/>
                </a:lnTo>
                <a:lnTo>
                  <a:pt x="56388" y="307848"/>
                </a:lnTo>
                <a:close/>
              </a:path>
              <a:path w="85725" h="394969">
                <a:moveTo>
                  <a:pt x="54864" y="309372"/>
                </a:moveTo>
                <a:lnTo>
                  <a:pt x="30480" y="309372"/>
                </a:lnTo>
                <a:lnTo>
                  <a:pt x="35052" y="313944"/>
                </a:lnTo>
                <a:lnTo>
                  <a:pt x="50292" y="313944"/>
                </a:lnTo>
                <a:lnTo>
                  <a:pt x="54864" y="30937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27198" y="1783080"/>
            <a:ext cx="85725" cy="394970"/>
          </a:xfrm>
          <a:custGeom>
            <a:avLst/>
            <a:gdLst/>
            <a:ahLst/>
            <a:cxnLst/>
            <a:rect l="l" t="t" r="r" b="b"/>
            <a:pathLst>
              <a:path w="85725" h="394969">
                <a:moveTo>
                  <a:pt x="56388" y="21336"/>
                </a:moveTo>
                <a:lnTo>
                  <a:pt x="56388" y="6096"/>
                </a:lnTo>
                <a:lnTo>
                  <a:pt x="50292" y="0"/>
                </a:lnTo>
                <a:lnTo>
                  <a:pt x="35052" y="0"/>
                </a:lnTo>
                <a:lnTo>
                  <a:pt x="28956" y="6096"/>
                </a:lnTo>
                <a:lnTo>
                  <a:pt x="28956" y="21336"/>
                </a:lnTo>
                <a:lnTo>
                  <a:pt x="35052" y="27432"/>
                </a:lnTo>
                <a:lnTo>
                  <a:pt x="50292" y="27432"/>
                </a:lnTo>
                <a:lnTo>
                  <a:pt x="56388" y="21336"/>
                </a:lnTo>
                <a:close/>
              </a:path>
              <a:path w="85725" h="394969">
                <a:moveTo>
                  <a:pt x="56388" y="79248"/>
                </a:moveTo>
                <a:lnTo>
                  <a:pt x="56388" y="62484"/>
                </a:lnTo>
                <a:lnTo>
                  <a:pt x="50292" y="56388"/>
                </a:lnTo>
                <a:lnTo>
                  <a:pt x="35052" y="56388"/>
                </a:lnTo>
                <a:lnTo>
                  <a:pt x="28956" y="62484"/>
                </a:lnTo>
                <a:lnTo>
                  <a:pt x="28956" y="79248"/>
                </a:lnTo>
                <a:lnTo>
                  <a:pt x="35052" y="85344"/>
                </a:lnTo>
                <a:lnTo>
                  <a:pt x="50292" y="85344"/>
                </a:lnTo>
                <a:lnTo>
                  <a:pt x="56388" y="79248"/>
                </a:lnTo>
                <a:close/>
              </a:path>
              <a:path w="85725" h="394969">
                <a:moveTo>
                  <a:pt x="56388" y="135636"/>
                </a:moveTo>
                <a:lnTo>
                  <a:pt x="56388" y="120396"/>
                </a:lnTo>
                <a:lnTo>
                  <a:pt x="50292" y="114300"/>
                </a:lnTo>
                <a:lnTo>
                  <a:pt x="35052" y="114300"/>
                </a:lnTo>
                <a:lnTo>
                  <a:pt x="28956" y="120396"/>
                </a:lnTo>
                <a:lnTo>
                  <a:pt x="28956" y="135636"/>
                </a:lnTo>
                <a:lnTo>
                  <a:pt x="35052" y="141732"/>
                </a:lnTo>
                <a:lnTo>
                  <a:pt x="50292" y="141732"/>
                </a:lnTo>
                <a:lnTo>
                  <a:pt x="56388" y="135636"/>
                </a:lnTo>
                <a:close/>
              </a:path>
              <a:path w="85725" h="394969">
                <a:moveTo>
                  <a:pt x="56388" y="193548"/>
                </a:moveTo>
                <a:lnTo>
                  <a:pt x="56388" y="176784"/>
                </a:lnTo>
                <a:lnTo>
                  <a:pt x="50292" y="170688"/>
                </a:lnTo>
                <a:lnTo>
                  <a:pt x="35052" y="170688"/>
                </a:lnTo>
                <a:lnTo>
                  <a:pt x="28956" y="176784"/>
                </a:lnTo>
                <a:lnTo>
                  <a:pt x="28956" y="193548"/>
                </a:lnTo>
                <a:lnTo>
                  <a:pt x="35052" y="199644"/>
                </a:lnTo>
                <a:lnTo>
                  <a:pt x="50292" y="199644"/>
                </a:lnTo>
                <a:lnTo>
                  <a:pt x="56388" y="193548"/>
                </a:lnTo>
                <a:close/>
              </a:path>
              <a:path w="85725" h="394969">
                <a:moveTo>
                  <a:pt x="56388" y="249936"/>
                </a:moveTo>
                <a:lnTo>
                  <a:pt x="56388" y="234696"/>
                </a:lnTo>
                <a:lnTo>
                  <a:pt x="50292" y="228600"/>
                </a:lnTo>
                <a:lnTo>
                  <a:pt x="35052" y="228600"/>
                </a:lnTo>
                <a:lnTo>
                  <a:pt x="28956" y="234696"/>
                </a:lnTo>
                <a:lnTo>
                  <a:pt x="28956" y="249936"/>
                </a:lnTo>
                <a:lnTo>
                  <a:pt x="35052" y="256032"/>
                </a:lnTo>
                <a:lnTo>
                  <a:pt x="50292" y="256032"/>
                </a:lnTo>
                <a:lnTo>
                  <a:pt x="56388" y="249936"/>
                </a:lnTo>
                <a:close/>
              </a:path>
              <a:path w="85725" h="394969">
                <a:moveTo>
                  <a:pt x="85344" y="309372"/>
                </a:moveTo>
                <a:lnTo>
                  <a:pt x="54864" y="309372"/>
                </a:lnTo>
                <a:lnTo>
                  <a:pt x="50292" y="313944"/>
                </a:lnTo>
                <a:lnTo>
                  <a:pt x="35052" y="313944"/>
                </a:lnTo>
                <a:lnTo>
                  <a:pt x="30480" y="309372"/>
                </a:lnTo>
                <a:lnTo>
                  <a:pt x="0" y="309372"/>
                </a:lnTo>
                <a:lnTo>
                  <a:pt x="42672" y="394716"/>
                </a:lnTo>
                <a:lnTo>
                  <a:pt x="85344" y="309372"/>
                </a:lnTo>
                <a:close/>
              </a:path>
              <a:path w="85725" h="394969">
                <a:moveTo>
                  <a:pt x="56388" y="307848"/>
                </a:moveTo>
                <a:lnTo>
                  <a:pt x="56388" y="291084"/>
                </a:lnTo>
                <a:lnTo>
                  <a:pt x="50292" y="284988"/>
                </a:lnTo>
                <a:lnTo>
                  <a:pt x="35052" y="284988"/>
                </a:lnTo>
                <a:lnTo>
                  <a:pt x="28956" y="291084"/>
                </a:lnTo>
                <a:lnTo>
                  <a:pt x="28956" y="307848"/>
                </a:lnTo>
                <a:lnTo>
                  <a:pt x="30480" y="309372"/>
                </a:lnTo>
                <a:lnTo>
                  <a:pt x="54864" y="309372"/>
                </a:lnTo>
                <a:lnTo>
                  <a:pt x="56388" y="307848"/>
                </a:lnTo>
                <a:close/>
              </a:path>
              <a:path w="85725" h="394969">
                <a:moveTo>
                  <a:pt x="54864" y="309372"/>
                </a:moveTo>
                <a:lnTo>
                  <a:pt x="30480" y="309372"/>
                </a:lnTo>
                <a:lnTo>
                  <a:pt x="35052" y="313944"/>
                </a:lnTo>
                <a:lnTo>
                  <a:pt x="50292" y="313944"/>
                </a:lnTo>
                <a:lnTo>
                  <a:pt x="54864" y="30937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22398" y="1783080"/>
            <a:ext cx="85725" cy="394970"/>
          </a:xfrm>
          <a:custGeom>
            <a:avLst/>
            <a:gdLst/>
            <a:ahLst/>
            <a:cxnLst/>
            <a:rect l="l" t="t" r="r" b="b"/>
            <a:pathLst>
              <a:path w="85725" h="394969">
                <a:moveTo>
                  <a:pt x="56388" y="21336"/>
                </a:moveTo>
                <a:lnTo>
                  <a:pt x="56388" y="6096"/>
                </a:lnTo>
                <a:lnTo>
                  <a:pt x="50292" y="0"/>
                </a:lnTo>
                <a:lnTo>
                  <a:pt x="35052" y="0"/>
                </a:lnTo>
                <a:lnTo>
                  <a:pt x="28956" y="6096"/>
                </a:lnTo>
                <a:lnTo>
                  <a:pt x="28956" y="21336"/>
                </a:lnTo>
                <a:lnTo>
                  <a:pt x="35052" y="27432"/>
                </a:lnTo>
                <a:lnTo>
                  <a:pt x="50292" y="27432"/>
                </a:lnTo>
                <a:lnTo>
                  <a:pt x="56388" y="21336"/>
                </a:lnTo>
                <a:close/>
              </a:path>
              <a:path w="85725" h="394969">
                <a:moveTo>
                  <a:pt x="56388" y="79248"/>
                </a:moveTo>
                <a:lnTo>
                  <a:pt x="56388" y="62484"/>
                </a:lnTo>
                <a:lnTo>
                  <a:pt x="50292" y="56388"/>
                </a:lnTo>
                <a:lnTo>
                  <a:pt x="35052" y="56388"/>
                </a:lnTo>
                <a:lnTo>
                  <a:pt x="28956" y="62484"/>
                </a:lnTo>
                <a:lnTo>
                  <a:pt x="28956" y="79248"/>
                </a:lnTo>
                <a:lnTo>
                  <a:pt x="35052" y="85344"/>
                </a:lnTo>
                <a:lnTo>
                  <a:pt x="50292" y="85344"/>
                </a:lnTo>
                <a:lnTo>
                  <a:pt x="56388" y="79248"/>
                </a:lnTo>
                <a:close/>
              </a:path>
              <a:path w="85725" h="394969">
                <a:moveTo>
                  <a:pt x="56388" y="135636"/>
                </a:moveTo>
                <a:lnTo>
                  <a:pt x="56388" y="120396"/>
                </a:lnTo>
                <a:lnTo>
                  <a:pt x="50292" y="114300"/>
                </a:lnTo>
                <a:lnTo>
                  <a:pt x="35052" y="114300"/>
                </a:lnTo>
                <a:lnTo>
                  <a:pt x="28956" y="120396"/>
                </a:lnTo>
                <a:lnTo>
                  <a:pt x="28956" y="135636"/>
                </a:lnTo>
                <a:lnTo>
                  <a:pt x="35052" y="141732"/>
                </a:lnTo>
                <a:lnTo>
                  <a:pt x="50292" y="141732"/>
                </a:lnTo>
                <a:lnTo>
                  <a:pt x="56388" y="135636"/>
                </a:lnTo>
                <a:close/>
              </a:path>
              <a:path w="85725" h="394969">
                <a:moveTo>
                  <a:pt x="56388" y="193548"/>
                </a:moveTo>
                <a:lnTo>
                  <a:pt x="56388" y="176784"/>
                </a:lnTo>
                <a:lnTo>
                  <a:pt x="50292" y="170688"/>
                </a:lnTo>
                <a:lnTo>
                  <a:pt x="35052" y="170688"/>
                </a:lnTo>
                <a:lnTo>
                  <a:pt x="28956" y="176784"/>
                </a:lnTo>
                <a:lnTo>
                  <a:pt x="28956" y="193548"/>
                </a:lnTo>
                <a:lnTo>
                  <a:pt x="35052" y="199644"/>
                </a:lnTo>
                <a:lnTo>
                  <a:pt x="50292" y="199644"/>
                </a:lnTo>
                <a:lnTo>
                  <a:pt x="56388" y="193548"/>
                </a:lnTo>
                <a:close/>
              </a:path>
              <a:path w="85725" h="394969">
                <a:moveTo>
                  <a:pt x="56388" y="249936"/>
                </a:moveTo>
                <a:lnTo>
                  <a:pt x="56388" y="234696"/>
                </a:lnTo>
                <a:lnTo>
                  <a:pt x="50292" y="228600"/>
                </a:lnTo>
                <a:lnTo>
                  <a:pt x="35052" y="228600"/>
                </a:lnTo>
                <a:lnTo>
                  <a:pt x="28956" y="234696"/>
                </a:lnTo>
                <a:lnTo>
                  <a:pt x="28956" y="249936"/>
                </a:lnTo>
                <a:lnTo>
                  <a:pt x="35052" y="256032"/>
                </a:lnTo>
                <a:lnTo>
                  <a:pt x="50292" y="256032"/>
                </a:lnTo>
                <a:lnTo>
                  <a:pt x="56388" y="249936"/>
                </a:lnTo>
                <a:close/>
              </a:path>
              <a:path w="85725" h="394969">
                <a:moveTo>
                  <a:pt x="85344" y="309372"/>
                </a:moveTo>
                <a:lnTo>
                  <a:pt x="54864" y="309372"/>
                </a:lnTo>
                <a:lnTo>
                  <a:pt x="50292" y="313944"/>
                </a:lnTo>
                <a:lnTo>
                  <a:pt x="35052" y="313944"/>
                </a:lnTo>
                <a:lnTo>
                  <a:pt x="30480" y="309372"/>
                </a:lnTo>
                <a:lnTo>
                  <a:pt x="0" y="309372"/>
                </a:lnTo>
                <a:lnTo>
                  <a:pt x="42672" y="394716"/>
                </a:lnTo>
                <a:lnTo>
                  <a:pt x="85344" y="309372"/>
                </a:lnTo>
                <a:close/>
              </a:path>
              <a:path w="85725" h="394969">
                <a:moveTo>
                  <a:pt x="56388" y="307848"/>
                </a:moveTo>
                <a:lnTo>
                  <a:pt x="56388" y="291084"/>
                </a:lnTo>
                <a:lnTo>
                  <a:pt x="50292" y="284988"/>
                </a:lnTo>
                <a:lnTo>
                  <a:pt x="35052" y="284988"/>
                </a:lnTo>
                <a:lnTo>
                  <a:pt x="28956" y="291084"/>
                </a:lnTo>
                <a:lnTo>
                  <a:pt x="28956" y="307848"/>
                </a:lnTo>
                <a:lnTo>
                  <a:pt x="30480" y="309372"/>
                </a:lnTo>
                <a:lnTo>
                  <a:pt x="54864" y="309372"/>
                </a:lnTo>
                <a:lnTo>
                  <a:pt x="56388" y="307848"/>
                </a:lnTo>
                <a:close/>
              </a:path>
              <a:path w="85725" h="394969">
                <a:moveTo>
                  <a:pt x="54864" y="309372"/>
                </a:moveTo>
                <a:lnTo>
                  <a:pt x="30480" y="309372"/>
                </a:lnTo>
                <a:lnTo>
                  <a:pt x="35052" y="313944"/>
                </a:lnTo>
                <a:lnTo>
                  <a:pt x="50292" y="313944"/>
                </a:lnTo>
                <a:lnTo>
                  <a:pt x="54864" y="30937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617598" y="1783080"/>
            <a:ext cx="85725" cy="394970"/>
          </a:xfrm>
          <a:custGeom>
            <a:avLst/>
            <a:gdLst/>
            <a:ahLst/>
            <a:cxnLst/>
            <a:rect l="l" t="t" r="r" b="b"/>
            <a:pathLst>
              <a:path w="85725" h="394969">
                <a:moveTo>
                  <a:pt x="56388" y="21336"/>
                </a:moveTo>
                <a:lnTo>
                  <a:pt x="56388" y="6096"/>
                </a:lnTo>
                <a:lnTo>
                  <a:pt x="50292" y="0"/>
                </a:lnTo>
                <a:lnTo>
                  <a:pt x="35052" y="0"/>
                </a:lnTo>
                <a:lnTo>
                  <a:pt x="28956" y="6096"/>
                </a:lnTo>
                <a:lnTo>
                  <a:pt x="28956" y="21336"/>
                </a:lnTo>
                <a:lnTo>
                  <a:pt x="35052" y="27432"/>
                </a:lnTo>
                <a:lnTo>
                  <a:pt x="50292" y="27432"/>
                </a:lnTo>
                <a:lnTo>
                  <a:pt x="56388" y="21336"/>
                </a:lnTo>
                <a:close/>
              </a:path>
              <a:path w="85725" h="394969">
                <a:moveTo>
                  <a:pt x="56388" y="79248"/>
                </a:moveTo>
                <a:lnTo>
                  <a:pt x="56388" y="62484"/>
                </a:lnTo>
                <a:lnTo>
                  <a:pt x="50292" y="56388"/>
                </a:lnTo>
                <a:lnTo>
                  <a:pt x="35052" y="56388"/>
                </a:lnTo>
                <a:lnTo>
                  <a:pt x="28956" y="62484"/>
                </a:lnTo>
                <a:lnTo>
                  <a:pt x="28956" y="79248"/>
                </a:lnTo>
                <a:lnTo>
                  <a:pt x="35052" y="85344"/>
                </a:lnTo>
                <a:lnTo>
                  <a:pt x="50292" y="85344"/>
                </a:lnTo>
                <a:lnTo>
                  <a:pt x="56388" y="79248"/>
                </a:lnTo>
                <a:close/>
              </a:path>
              <a:path w="85725" h="394969">
                <a:moveTo>
                  <a:pt x="56388" y="135636"/>
                </a:moveTo>
                <a:lnTo>
                  <a:pt x="56388" y="120396"/>
                </a:lnTo>
                <a:lnTo>
                  <a:pt x="50292" y="114300"/>
                </a:lnTo>
                <a:lnTo>
                  <a:pt x="35052" y="114300"/>
                </a:lnTo>
                <a:lnTo>
                  <a:pt x="28956" y="120396"/>
                </a:lnTo>
                <a:lnTo>
                  <a:pt x="28956" y="135636"/>
                </a:lnTo>
                <a:lnTo>
                  <a:pt x="35052" y="141732"/>
                </a:lnTo>
                <a:lnTo>
                  <a:pt x="50292" y="141732"/>
                </a:lnTo>
                <a:lnTo>
                  <a:pt x="56388" y="135636"/>
                </a:lnTo>
                <a:close/>
              </a:path>
              <a:path w="85725" h="394969">
                <a:moveTo>
                  <a:pt x="56388" y="193548"/>
                </a:moveTo>
                <a:lnTo>
                  <a:pt x="56388" y="176784"/>
                </a:lnTo>
                <a:lnTo>
                  <a:pt x="50292" y="170688"/>
                </a:lnTo>
                <a:lnTo>
                  <a:pt x="35052" y="170688"/>
                </a:lnTo>
                <a:lnTo>
                  <a:pt x="28956" y="176784"/>
                </a:lnTo>
                <a:lnTo>
                  <a:pt x="28956" y="193548"/>
                </a:lnTo>
                <a:lnTo>
                  <a:pt x="35052" y="199644"/>
                </a:lnTo>
                <a:lnTo>
                  <a:pt x="50292" y="199644"/>
                </a:lnTo>
                <a:lnTo>
                  <a:pt x="56388" y="193548"/>
                </a:lnTo>
                <a:close/>
              </a:path>
              <a:path w="85725" h="394969">
                <a:moveTo>
                  <a:pt x="56388" y="249936"/>
                </a:moveTo>
                <a:lnTo>
                  <a:pt x="56388" y="234696"/>
                </a:lnTo>
                <a:lnTo>
                  <a:pt x="50292" y="228600"/>
                </a:lnTo>
                <a:lnTo>
                  <a:pt x="35052" y="228600"/>
                </a:lnTo>
                <a:lnTo>
                  <a:pt x="28956" y="234696"/>
                </a:lnTo>
                <a:lnTo>
                  <a:pt x="28956" y="249936"/>
                </a:lnTo>
                <a:lnTo>
                  <a:pt x="35052" y="256032"/>
                </a:lnTo>
                <a:lnTo>
                  <a:pt x="50292" y="256032"/>
                </a:lnTo>
                <a:lnTo>
                  <a:pt x="56388" y="249936"/>
                </a:lnTo>
                <a:close/>
              </a:path>
              <a:path w="85725" h="394969">
                <a:moveTo>
                  <a:pt x="85344" y="309372"/>
                </a:moveTo>
                <a:lnTo>
                  <a:pt x="54864" y="309372"/>
                </a:lnTo>
                <a:lnTo>
                  <a:pt x="50292" y="313944"/>
                </a:lnTo>
                <a:lnTo>
                  <a:pt x="35052" y="313944"/>
                </a:lnTo>
                <a:lnTo>
                  <a:pt x="30480" y="309372"/>
                </a:lnTo>
                <a:lnTo>
                  <a:pt x="0" y="309372"/>
                </a:lnTo>
                <a:lnTo>
                  <a:pt x="42672" y="394716"/>
                </a:lnTo>
                <a:lnTo>
                  <a:pt x="85344" y="309372"/>
                </a:lnTo>
                <a:close/>
              </a:path>
              <a:path w="85725" h="394969">
                <a:moveTo>
                  <a:pt x="56388" y="307848"/>
                </a:moveTo>
                <a:lnTo>
                  <a:pt x="56388" y="291084"/>
                </a:lnTo>
                <a:lnTo>
                  <a:pt x="50292" y="284988"/>
                </a:lnTo>
                <a:lnTo>
                  <a:pt x="35052" y="284988"/>
                </a:lnTo>
                <a:lnTo>
                  <a:pt x="28956" y="291084"/>
                </a:lnTo>
                <a:lnTo>
                  <a:pt x="28956" y="307848"/>
                </a:lnTo>
                <a:lnTo>
                  <a:pt x="30480" y="309372"/>
                </a:lnTo>
                <a:lnTo>
                  <a:pt x="54864" y="309372"/>
                </a:lnTo>
                <a:lnTo>
                  <a:pt x="56388" y="307848"/>
                </a:lnTo>
                <a:close/>
              </a:path>
              <a:path w="85725" h="394969">
                <a:moveTo>
                  <a:pt x="54864" y="309372"/>
                </a:moveTo>
                <a:lnTo>
                  <a:pt x="30480" y="309372"/>
                </a:lnTo>
                <a:lnTo>
                  <a:pt x="35052" y="313944"/>
                </a:lnTo>
                <a:lnTo>
                  <a:pt x="50292" y="313944"/>
                </a:lnTo>
                <a:lnTo>
                  <a:pt x="54864" y="30937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12798" y="1783080"/>
            <a:ext cx="85725" cy="394970"/>
          </a:xfrm>
          <a:custGeom>
            <a:avLst/>
            <a:gdLst/>
            <a:ahLst/>
            <a:cxnLst/>
            <a:rect l="l" t="t" r="r" b="b"/>
            <a:pathLst>
              <a:path w="85725" h="394969">
                <a:moveTo>
                  <a:pt x="56388" y="21336"/>
                </a:moveTo>
                <a:lnTo>
                  <a:pt x="56388" y="6096"/>
                </a:lnTo>
                <a:lnTo>
                  <a:pt x="50292" y="0"/>
                </a:lnTo>
                <a:lnTo>
                  <a:pt x="35052" y="0"/>
                </a:lnTo>
                <a:lnTo>
                  <a:pt x="28956" y="6096"/>
                </a:lnTo>
                <a:lnTo>
                  <a:pt x="28956" y="21336"/>
                </a:lnTo>
                <a:lnTo>
                  <a:pt x="35052" y="27432"/>
                </a:lnTo>
                <a:lnTo>
                  <a:pt x="50292" y="27432"/>
                </a:lnTo>
                <a:lnTo>
                  <a:pt x="56388" y="21336"/>
                </a:lnTo>
                <a:close/>
              </a:path>
              <a:path w="85725" h="394969">
                <a:moveTo>
                  <a:pt x="56388" y="79248"/>
                </a:moveTo>
                <a:lnTo>
                  <a:pt x="56388" y="62484"/>
                </a:lnTo>
                <a:lnTo>
                  <a:pt x="50292" y="56388"/>
                </a:lnTo>
                <a:lnTo>
                  <a:pt x="35052" y="56388"/>
                </a:lnTo>
                <a:lnTo>
                  <a:pt x="28956" y="62484"/>
                </a:lnTo>
                <a:lnTo>
                  <a:pt x="28956" y="79248"/>
                </a:lnTo>
                <a:lnTo>
                  <a:pt x="35052" y="85344"/>
                </a:lnTo>
                <a:lnTo>
                  <a:pt x="50292" y="85344"/>
                </a:lnTo>
                <a:lnTo>
                  <a:pt x="56388" y="79248"/>
                </a:lnTo>
                <a:close/>
              </a:path>
              <a:path w="85725" h="394969">
                <a:moveTo>
                  <a:pt x="56388" y="135636"/>
                </a:moveTo>
                <a:lnTo>
                  <a:pt x="56388" y="120396"/>
                </a:lnTo>
                <a:lnTo>
                  <a:pt x="50292" y="114300"/>
                </a:lnTo>
                <a:lnTo>
                  <a:pt x="35052" y="114300"/>
                </a:lnTo>
                <a:lnTo>
                  <a:pt x="28956" y="120396"/>
                </a:lnTo>
                <a:lnTo>
                  <a:pt x="28956" y="135636"/>
                </a:lnTo>
                <a:lnTo>
                  <a:pt x="35052" y="141732"/>
                </a:lnTo>
                <a:lnTo>
                  <a:pt x="50292" y="141732"/>
                </a:lnTo>
                <a:lnTo>
                  <a:pt x="56388" y="135636"/>
                </a:lnTo>
                <a:close/>
              </a:path>
              <a:path w="85725" h="394969">
                <a:moveTo>
                  <a:pt x="56388" y="193548"/>
                </a:moveTo>
                <a:lnTo>
                  <a:pt x="56388" y="176784"/>
                </a:lnTo>
                <a:lnTo>
                  <a:pt x="50292" y="170688"/>
                </a:lnTo>
                <a:lnTo>
                  <a:pt x="35052" y="170688"/>
                </a:lnTo>
                <a:lnTo>
                  <a:pt x="28956" y="176784"/>
                </a:lnTo>
                <a:lnTo>
                  <a:pt x="28956" y="193548"/>
                </a:lnTo>
                <a:lnTo>
                  <a:pt x="35052" y="199644"/>
                </a:lnTo>
                <a:lnTo>
                  <a:pt x="50292" y="199644"/>
                </a:lnTo>
                <a:lnTo>
                  <a:pt x="56388" y="193548"/>
                </a:lnTo>
                <a:close/>
              </a:path>
              <a:path w="85725" h="394969">
                <a:moveTo>
                  <a:pt x="56388" y="249936"/>
                </a:moveTo>
                <a:lnTo>
                  <a:pt x="56388" y="234696"/>
                </a:lnTo>
                <a:lnTo>
                  <a:pt x="50292" y="228600"/>
                </a:lnTo>
                <a:lnTo>
                  <a:pt x="35052" y="228600"/>
                </a:lnTo>
                <a:lnTo>
                  <a:pt x="28956" y="234696"/>
                </a:lnTo>
                <a:lnTo>
                  <a:pt x="28956" y="249936"/>
                </a:lnTo>
                <a:lnTo>
                  <a:pt x="35052" y="256032"/>
                </a:lnTo>
                <a:lnTo>
                  <a:pt x="50292" y="256032"/>
                </a:lnTo>
                <a:lnTo>
                  <a:pt x="56388" y="249936"/>
                </a:lnTo>
                <a:close/>
              </a:path>
              <a:path w="85725" h="394969">
                <a:moveTo>
                  <a:pt x="85344" y="309372"/>
                </a:moveTo>
                <a:lnTo>
                  <a:pt x="54864" y="309372"/>
                </a:lnTo>
                <a:lnTo>
                  <a:pt x="50292" y="313944"/>
                </a:lnTo>
                <a:lnTo>
                  <a:pt x="35052" y="313944"/>
                </a:lnTo>
                <a:lnTo>
                  <a:pt x="30480" y="309372"/>
                </a:lnTo>
                <a:lnTo>
                  <a:pt x="0" y="309372"/>
                </a:lnTo>
                <a:lnTo>
                  <a:pt x="42672" y="394716"/>
                </a:lnTo>
                <a:lnTo>
                  <a:pt x="85344" y="309372"/>
                </a:lnTo>
                <a:close/>
              </a:path>
              <a:path w="85725" h="394969">
                <a:moveTo>
                  <a:pt x="56388" y="307848"/>
                </a:moveTo>
                <a:lnTo>
                  <a:pt x="56388" y="291084"/>
                </a:lnTo>
                <a:lnTo>
                  <a:pt x="50292" y="284988"/>
                </a:lnTo>
                <a:lnTo>
                  <a:pt x="35052" y="284988"/>
                </a:lnTo>
                <a:lnTo>
                  <a:pt x="28956" y="291084"/>
                </a:lnTo>
                <a:lnTo>
                  <a:pt x="28956" y="307848"/>
                </a:lnTo>
                <a:lnTo>
                  <a:pt x="30480" y="309372"/>
                </a:lnTo>
                <a:lnTo>
                  <a:pt x="54864" y="309372"/>
                </a:lnTo>
                <a:lnTo>
                  <a:pt x="56388" y="307848"/>
                </a:lnTo>
                <a:close/>
              </a:path>
              <a:path w="85725" h="394969">
                <a:moveTo>
                  <a:pt x="54864" y="309372"/>
                </a:moveTo>
                <a:lnTo>
                  <a:pt x="30480" y="309372"/>
                </a:lnTo>
                <a:lnTo>
                  <a:pt x="35052" y="313944"/>
                </a:lnTo>
                <a:lnTo>
                  <a:pt x="50292" y="313944"/>
                </a:lnTo>
                <a:lnTo>
                  <a:pt x="54864" y="30937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79469" y="1796795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28574">
            <a:solidFill>
              <a:srgbClr val="0000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1412" y="374396"/>
            <a:ext cx="16122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Malus’</a:t>
            </a:r>
            <a:r>
              <a:rPr spc="-60" dirty="0"/>
              <a:t> </a:t>
            </a:r>
            <a:r>
              <a:rPr dirty="0"/>
              <a:t>Law: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1410" y="833119"/>
            <a:ext cx="7999095" cy="1124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When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beam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plane </a:t>
            </a:r>
            <a:r>
              <a:rPr sz="1800" b="1" spc="-10" dirty="0">
                <a:solidFill>
                  <a:srgbClr val="0065FF"/>
                </a:solidFill>
                <a:latin typeface="Arial"/>
                <a:cs typeface="Arial"/>
              </a:rPr>
              <a:t>polarised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light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incident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on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an </a:t>
            </a:r>
            <a:r>
              <a:rPr sz="1800" b="1" spc="-10" dirty="0">
                <a:solidFill>
                  <a:srgbClr val="0065FF"/>
                </a:solidFill>
                <a:latin typeface="Arial"/>
                <a:cs typeface="Arial"/>
              </a:rPr>
              <a:t>analyser,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the 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intensity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I of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light transmitted from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0065FF"/>
                </a:solidFill>
                <a:latin typeface="Arial"/>
                <a:cs typeface="Arial"/>
              </a:rPr>
              <a:t>analyser varies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directly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as the 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square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of the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cosine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of the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angle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θ </a:t>
            </a:r>
            <a:r>
              <a:rPr sz="1800" b="1" spc="-10" dirty="0">
                <a:solidFill>
                  <a:srgbClr val="0065FF"/>
                </a:solidFill>
                <a:latin typeface="Arial"/>
                <a:cs typeface="Arial"/>
              </a:rPr>
              <a:t>between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planes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transmission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of  </a:t>
            </a:r>
            <a:r>
              <a:rPr sz="1800" b="1" spc="-10" dirty="0">
                <a:solidFill>
                  <a:srgbClr val="0065FF"/>
                </a:solidFill>
                <a:latin typeface="Arial"/>
                <a:cs typeface="Arial"/>
              </a:rPr>
              <a:t>analyser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and</a:t>
            </a:r>
            <a:r>
              <a:rPr sz="1800" b="1" spc="5" dirty="0">
                <a:solidFill>
                  <a:srgbClr val="0065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polariser.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88469" y="2173223"/>
            <a:ext cx="1219200" cy="386080"/>
          </a:xfrm>
          <a:prstGeom prst="rect">
            <a:avLst/>
          </a:prstGeom>
          <a:solidFill>
            <a:srgbClr val="FFECDF"/>
          </a:solidFill>
          <a:ln w="19049">
            <a:solidFill>
              <a:srgbClr val="0000FF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395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 α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cos</a:t>
            </a:r>
            <a:r>
              <a:rPr sz="1800" b="1" spc="-7" baseline="23148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800" b="1" spc="172" baseline="2314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31870" y="2406396"/>
            <a:ext cx="838200" cy="1981200"/>
          </a:xfrm>
          <a:custGeom>
            <a:avLst/>
            <a:gdLst/>
            <a:ahLst/>
            <a:cxnLst/>
            <a:rect l="l" t="t" r="r" b="b"/>
            <a:pathLst>
              <a:path w="838200" h="1981200">
                <a:moveTo>
                  <a:pt x="838200" y="1485900"/>
                </a:moveTo>
                <a:lnTo>
                  <a:pt x="838200" y="495300"/>
                </a:lnTo>
                <a:lnTo>
                  <a:pt x="419100" y="0"/>
                </a:lnTo>
                <a:lnTo>
                  <a:pt x="0" y="495300"/>
                </a:lnTo>
                <a:lnTo>
                  <a:pt x="0" y="1485900"/>
                </a:lnTo>
                <a:lnTo>
                  <a:pt x="419100" y="1981200"/>
                </a:lnTo>
                <a:lnTo>
                  <a:pt x="838200" y="1485900"/>
                </a:lnTo>
                <a:close/>
              </a:path>
            </a:pathLst>
          </a:custGeom>
          <a:solidFill>
            <a:srgbClr val="65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31869" y="2406395"/>
            <a:ext cx="838200" cy="1981200"/>
          </a:xfrm>
          <a:custGeom>
            <a:avLst/>
            <a:gdLst/>
            <a:ahLst/>
            <a:cxnLst/>
            <a:rect l="l" t="t" r="r" b="b"/>
            <a:pathLst>
              <a:path w="838200" h="1981200">
                <a:moveTo>
                  <a:pt x="838199" y="495299"/>
                </a:moveTo>
                <a:lnTo>
                  <a:pt x="419099" y="0"/>
                </a:lnTo>
                <a:lnTo>
                  <a:pt x="0" y="495299"/>
                </a:lnTo>
                <a:lnTo>
                  <a:pt x="0" y="1485899"/>
                </a:lnTo>
                <a:lnTo>
                  <a:pt x="419099" y="1981199"/>
                </a:lnTo>
                <a:lnTo>
                  <a:pt x="838199" y="1485899"/>
                </a:lnTo>
                <a:lnTo>
                  <a:pt x="838199" y="495299"/>
                </a:lnTo>
                <a:close/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15690" y="2482596"/>
            <a:ext cx="754380" cy="1828800"/>
          </a:xfrm>
          <a:custGeom>
            <a:avLst/>
            <a:gdLst/>
            <a:ahLst/>
            <a:cxnLst/>
            <a:rect l="l" t="t" r="r" b="b"/>
            <a:pathLst>
              <a:path w="754379" h="1828800">
                <a:moveTo>
                  <a:pt x="754380" y="1371600"/>
                </a:moveTo>
                <a:lnTo>
                  <a:pt x="754380" y="457200"/>
                </a:lnTo>
                <a:lnTo>
                  <a:pt x="377952" y="0"/>
                </a:lnTo>
                <a:lnTo>
                  <a:pt x="0" y="457200"/>
                </a:lnTo>
                <a:lnTo>
                  <a:pt x="0" y="1371600"/>
                </a:lnTo>
                <a:lnTo>
                  <a:pt x="377952" y="1828800"/>
                </a:lnTo>
                <a:lnTo>
                  <a:pt x="754380" y="1371600"/>
                </a:lnTo>
                <a:close/>
              </a:path>
            </a:pathLst>
          </a:custGeom>
          <a:solidFill>
            <a:srgbClr val="65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15689" y="2482595"/>
            <a:ext cx="754380" cy="1828800"/>
          </a:xfrm>
          <a:custGeom>
            <a:avLst/>
            <a:gdLst/>
            <a:ahLst/>
            <a:cxnLst/>
            <a:rect l="l" t="t" r="r" b="b"/>
            <a:pathLst>
              <a:path w="754379" h="1828800">
                <a:moveTo>
                  <a:pt x="754379" y="457199"/>
                </a:moveTo>
                <a:lnTo>
                  <a:pt x="377951" y="0"/>
                </a:lnTo>
                <a:lnTo>
                  <a:pt x="0" y="457199"/>
                </a:lnTo>
                <a:lnTo>
                  <a:pt x="0" y="1371599"/>
                </a:lnTo>
                <a:lnTo>
                  <a:pt x="377951" y="1828799"/>
                </a:lnTo>
                <a:lnTo>
                  <a:pt x="754379" y="1371599"/>
                </a:lnTo>
                <a:lnTo>
                  <a:pt x="754379" y="457199"/>
                </a:lnTo>
                <a:close/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89069" y="2482595"/>
            <a:ext cx="0" cy="1828800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799"/>
                </a:lnTo>
              </a:path>
            </a:pathLst>
          </a:custGeom>
          <a:ln w="28574">
            <a:solidFill>
              <a:srgbClr val="0065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89151" y="2966718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29506" y="3051048"/>
            <a:ext cx="1710055" cy="1225550"/>
          </a:xfrm>
          <a:custGeom>
            <a:avLst/>
            <a:gdLst/>
            <a:ahLst/>
            <a:cxnLst/>
            <a:rect l="l" t="t" r="r" b="b"/>
            <a:pathLst>
              <a:path w="1710054" h="1225550">
                <a:moveTo>
                  <a:pt x="1709928" y="111252"/>
                </a:moveTo>
                <a:lnTo>
                  <a:pt x="1069848" y="0"/>
                </a:lnTo>
                <a:lnTo>
                  <a:pt x="214884" y="501396"/>
                </a:lnTo>
                <a:lnTo>
                  <a:pt x="0" y="1114044"/>
                </a:lnTo>
                <a:lnTo>
                  <a:pt x="640080" y="1225296"/>
                </a:lnTo>
                <a:lnTo>
                  <a:pt x="1493520" y="723900"/>
                </a:lnTo>
                <a:lnTo>
                  <a:pt x="1709928" y="111252"/>
                </a:lnTo>
                <a:close/>
              </a:path>
            </a:pathLst>
          </a:custGeom>
          <a:solidFill>
            <a:srgbClr val="65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29505" y="3051047"/>
            <a:ext cx="1710055" cy="1225550"/>
          </a:xfrm>
          <a:custGeom>
            <a:avLst/>
            <a:gdLst/>
            <a:ahLst/>
            <a:cxnLst/>
            <a:rect l="l" t="t" r="r" b="b"/>
            <a:pathLst>
              <a:path w="1710054" h="1225550">
                <a:moveTo>
                  <a:pt x="1493519" y="723899"/>
                </a:moveTo>
                <a:lnTo>
                  <a:pt x="1709927" y="111251"/>
                </a:lnTo>
                <a:lnTo>
                  <a:pt x="1069847" y="0"/>
                </a:lnTo>
                <a:lnTo>
                  <a:pt x="214883" y="501395"/>
                </a:lnTo>
                <a:lnTo>
                  <a:pt x="0" y="1114043"/>
                </a:lnTo>
                <a:lnTo>
                  <a:pt x="640079" y="1225295"/>
                </a:lnTo>
                <a:lnTo>
                  <a:pt x="1493519" y="723899"/>
                </a:lnTo>
                <a:close/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16374" y="3142488"/>
            <a:ext cx="1577340" cy="1114425"/>
          </a:xfrm>
          <a:custGeom>
            <a:avLst/>
            <a:gdLst/>
            <a:ahLst/>
            <a:cxnLst/>
            <a:rect l="l" t="t" r="r" b="b"/>
            <a:pathLst>
              <a:path w="1577340" h="1114425">
                <a:moveTo>
                  <a:pt x="1577340" y="94488"/>
                </a:moveTo>
                <a:lnTo>
                  <a:pt x="992124" y="0"/>
                </a:lnTo>
                <a:lnTo>
                  <a:pt x="204216" y="463296"/>
                </a:lnTo>
                <a:lnTo>
                  <a:pt x="0" y="1019556"/>
                </a:lnTo>
                <a:lnTo>
                  <a:pt x="585216" y="1114044"/>
                </a:lnTo>
                <a:lnTo>
                  <a:pt x="1373124" y="650748"/>
                </a:lnTo>
                <a:lnTo>
                  <a:pt x="1577340" y="94488"/>
                </a:lnTo>
                <a:close/>
              </a:path>
            </a:pathLst>
          </a:custGeom>
          <a:solidFill>
            <a:srgbClr val="65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16374" y="3142487"/>
            <a:ext cx="1577340" cy="1114425"/>
          </a:xfrm>
          <a:custGeom>
            <a:avLst/>
            <a:gdLst/>
            <a:ahLst/>
            <a:cxnLst/>
            <a:rect l="l" t="t" r="r" b="b"/>
            <a:pathLst>
              <a:path w="1577340" h="1114425">
                <a:moveTo>
                  <a:pt x="1373123" y="650747"/>
                </a:moveTo>
                <a:lnTo>
                  <a:pt x="1577339" y="94487"/>
                </a:lnTo>
                <a:lnTo>
                  <a:pt x="992123" y="0"/>
                </a:lnTo>
                <a:lnTo>
                  <a:pt x="204215" y="463295"/>
                </a:lnTo>
                <a:lnTo>
                  <a:pt x="0" y="1019555"/>
                </a:lnTo>
                <a:lnTo>
                  <a:pt x="585215" y="1114043"/>
                </a:lnTo>
                <a:lnTo>
                  <a:pt x="1373123" y="650747"/>
                </a:lnTo>
                <a:close/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14850" y="3232403"/>
            <a:ext cx="1577340" cy="925194"/>
          </a:xfrm>
          <a:custGeom>
            <a:avLst/>
            <a:gdLst/>
            <a:ahLst/>
            <a:cxnLst/>
            <a:rect l="l" t="t" r="r" b="b"/>
            <a:pathLst>
              <a:path w="1577340" h="925195">
                <a:moveTo>
                  <a:pt x="1577339" y="0"/>
                </a:moveTo>
                <a:lnTo>
                  <a:pt x="0" y="925067"/>
                </a:lnTo>
              </a:path>
            </a:pathLst>
          </a:custGeom>
          <a:ln w="28574">
            <a:solidFill>
              <a:srgbClr val="0065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879978" y="3195318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89069" y="3854195"/>
            <a:ext cx="628015" cy="251460"/>
          </a:xfrm>
          <a:custGeom>
            <a:avLst/>
            <a:gdLst/>
            <a:ahLst/>
            <a:cxnLst/>
            <a:rect l="l" t="t" r="r" b="b"/>
            <a:pathLst>
              <a:path w="628015" h="251460">
                <a:moveTo>
                  <a:pt x="0" y="0"/>
                </a:moveTo>
                <a:lnTo>
                  <a:pt x="49831" y="1369"/>
                </a:lnTo>
                <a:lnTo>
                  <a:pt x="99322" y="5451"/>
                </a:lnTo>
                <a:lnTo>
                  <a:pt x="148366" y="12206"/>
                </a:lnTo>
                <a:lnTo>
                  <a:pt x="196858" y="21593"/>
                </a:lnTo>
                <a:lnTo>
                  <a:pt x="244689" y="33573"/>
                </a:lnTo>
                <a:lnTo>
                  <a:pt x="291754" y="48105"/>
                </a:lnTo>
                <a:lnTo>
                  <a:pt x="337946" y="65150"/>
                </a:lnTo>
                <a:lnTo>
                  <a:pt x="383159" y="84668"/>
                </a:lnTo>
                <a:lnTo>
                  <a:pt x="427285" y="106618"/>
                </a:lnTo>
                <a:lnTo>
                  <a:pt x="470218" y="130961"/>
                </a:lnTo>
                <a:lnTo>
                  <a:pt x="511851" y="157657"/>
                </a:lnTo>
                <a:lnTo>
                  <a:pt x="552078" y="186665"/>
                </a:lnTo>
                <a:lnTo>
                  <a:pt x="590793" y="217946"/>
                </a:lnTo>
                <a:lnTo>
                  <a:pt x="627887" y="251459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872614" y="3667758"/>
            <a:ext cx="149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481450" y="2787396"/>
            <a:ext cx="2827020" cy="1689100"/>
          </a:xfrm>
          <a:custGeom>
            <a:avLst/>
            <a:gdLst/>
            <a:ahLst/>
            <a:cxnLst/>
            <a:rect l="l" t="t" r="r" b="b"/>
            <a:pathLst>
              <a:path w="2827020" h="1689100">
                <a:moveTo>
                  <a:pt x="2760174" y="55894"/>
                </a:moveTo>
                <a:lnTo>
                  <a:pt x="2745708" y="31952"/>
                </a:lnTo>
                <a:lnTo>
                  <a:pt x="0" y="1664208"/>
                </a:lnTo>
                <a:lnTo>
                  <a:pt x="15240" y="1688592"/>
                </a:lnTo>
                <a:lnTo>
                  <a:pt x="2760174" y="55894"/>
                </a:lnTo>
                <a:close/>
              </a:path>
              <a:path w="2827020" h="1689100">
                <a:moveTo>
                  <a:pt x="2827020" y="0"/>
                </a:moveTo>
                <a:lnTo>
                  <a:pt x="2731008" y="7620"/>
                </a:lnTo>
                <a:lnTo>
                  <a:pt x="2745708" y="31952"/>
                </a:lnTo>
                <a:lnTo>
                  <a:pt x="2758440" y="24384"/>
                </a:lnTo>
                <a:lnTo>
                  <a:pt x="2772156" y="48768"/>
                </a:lnTo>
                <a:lnTo>
                  <a:pt x="2772156" y="75727"/>
                </a:lnTo>
                <a:lnTo>
                  <a:pt x="2775204" y="80772"/>
                </a:lnTo>
                <a:lnTo>
                  <a:pt x="2827020" y="0"/>
                </a:lnTo>
                <a:close/>
              </a:path>
              <a:path w="2827020" h="1689100">
                <a:moveTo>
                  <a:pt x="2772156" y="48768"/>
                </a:moveTo>
                <a:lnTo>
                  <a:pt x="2758440" y="24384"/>
                </a:lnTo>
                <a:lnTo>
                  <a:pt x="2745708" y="31952"/>
                </a:lnTo>
                <a:lnTo>
                  <a:pt x="2760174" y="55894"/>
                </a:lnTo>
                <a:lnTo>
                  <a:pt x="2772156" y="48768"/>
                </a:lnTo>
                <a:close/>
              </a:path>
              <a:path w="2827020" h="1689100">
                <a:moveTo>
                  <a:pt x="2772156" y="75727"/>
                </a:moveTo>
                <a:lnTo>
                  <a:pt x="2772156" y="48768"/>
                </a:lnTo>
                <a:lnTo>
                  <a:pt x="2760174" y="55894"/>
                </a:lnTo>
                <a:lnTo>
                  <a:pt x="2772156" y="75727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337178" y="2524759"/>
            <a:ext cx="796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cos</a:t>
            </a:r>
            <a:r>
              <a:rPr sz="1800" b="1" spc="-9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θ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117470" y="2634996"/>
            <a:ext cx="1382395" cy="1838325"/>
          </a:xfrm>
          <a:custGeom>
            <a:avLst/>
            <a:gdLst/>
            <a:ahLst/>
            <a:cxnLst/>
            <a:rect l="l" t="t" r="r" b="b"/>
            <a:pathLst>
              <a:path w="1382395" h="1838325">
                <a:moveTo>
                  <a:pt x="85344" y="42672"/>
                </a:moveTo>
                <a:lnTo>
                  <a:pt x="0" y="0"/>
                </a:lnTo>
                <a:lnTo>
                  <a:pt x="16764" y="94488"/>
                </a:lnTo>
                <a:lnTo>
                  <a:pt x="32004" y="82973"/>
                </a:lnTo>
                <a:lnTo>
                  <a:pt x="32004" y="65532"/>
                </a:lnTo>
                <a:lnTo>
                  <a:pt x="54864" y="48768"/>
                </a:lnTo>
                <a:lnTo>
                  <a:pt x="62967" y="59578"/>
                </a:lnTo>
                <a:lnTo>
                  <a:pt x="85344" y="42672"/>
                </a:lnTo>
                <a:close/>
              </a:path>
              <a:path w="1382395" h="1838325">
                <a:moveTo>
                  <a:pt x="62967" y="59578"/>
                </a:moveTo>
                <a:lnTo>
                  <a:pt x="54864" y="48768"/>
                </a:lnTo>
                <a:lnTo>
                  <a:pt x="32004" y="65532"/>
                </a:lnTo>
                <a:lnTo>
                  <a:pt x="40345" y="76670"/>
                </a:lnTo>
                <a:lnTo>
                  <a:pt x="62967" y="59578"/>
                </a:lnTo>
                <a:close/>
              </a:path>
              <a:path w="1382395" h="1838325">
                <a:moveTo>
                  <a:pt x="40345" y="76670"/>
                </a:moveTo>
                <a:lnTo>
                  <a:pt x="32004" y="65532"/>
                </a:lnTo>
                <a:lnTo>
                  <a:pt x="32004" y="82973"/>
                </a:lnTo>
                <a:lnTo>
                  <a:pt x="40345" y="76670"/>
                </a:lnTo>
                <a:close/>
              </a:path>
              <a:path w="1382395" h="1838325">
                <a:moveTo>
                  <a:pt x="1382268" y="1819656"/>
                </a:moveTo>
                <a:lnTo>
                  <a:pt x="62967" y="59578"/>
                </a:lnTo>
                <a:lnTo>
                  <a:pt x="40345" y="76670"/>
                </a:lnTo>
                <a:lnTo>
                  <a:pt x="1359408" y="1837944"/>
                </a:lnTo>
                <a:lnTo>
                  <a:pt x="1382268" y="1819656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244983" y="2433318"/>
            <a:ext cx="734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sin</a:t>
            </a:r>
            <a:r>
              <a:rPr sz="1800" b="1" spc="-8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θ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81412" y="2843274"/>
            <a:ext cx="3847465" cy="1842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If a be the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amplitude 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the electric  vector transmitted 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by the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polariser,  then only 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component </a:t>
            </a:r>
            <a:r>
              <a:rPr sz="1800" b="1" dirty="0">
                <a:solidFill>
                  <a:srgbClr val="9900FF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9900FF"/>
                </a:solidFill>
                <a:latin typeface="Arial"/>
                <a:cs typeface="Arial"/>
              </a:rPr>
              <a:t>cos </a:t>
            </a:r>
            <a:r>
              <a:rPr sz="1800" b="1" dirty="0">
                <a:solidFill>
                  <a:srgbClr val="9900FF"/>
                </a:solidFill>
                <a:latin typeface="Arial"/>
                <a:cs typeface="Arial"/>
              </a:rPr>
              <a:t>θ  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will be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transmitted 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by the</a:t>
            </a:r>
            <a:r>
              <a:rPr sz="1800" b="1" spc="-60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7F00"/>
                </a:solidFill>
                <a:latin typeface="Arial"/>
                <a:cs typeface="Arial"/>
              </a:rPr>
              <a:t>analyser.</a:t>
            </a:r>
            <a:endParaRPr sz="1800">
              <a:latin typeface="Arial"/>
              <a:cs typeface="Arial"/>
            </a:endParaRPr>
          </a:p>
          <a:p>
            <a:pPr marL="12700" marR="180975">
              <a:lnSpc>
                <a:spcPct val="100600"/>
              </a:lnSpc>
              <a:spcBef>
                <a:spcPts val="1305"/>
              </a:spcBef>
            </a:pPr>
            <a:r>
              <a:rPr sz="1800" b="1" spc="-5" dirty="0">
                <a:solidFill>
                  <a:srgbClr val="653200"/>
                </a:solidFill>
                <a:latin typeface="Arial"/>
                <a:cs typeface="Arial"/>
              </a:rPr>
              <a:t>Intensity </a:t>
            </a:r>
            <a:r>
              <a:rPr sz="1800" b="1" dirty="0">
                <a:solidFill>
                  <a:srgbClr val="653200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653200"/>
                </a:solidFill>
                <a:latin typeface="Arial"/>
                <a:cs typeface="Arial"/>
              </a:rPr>
              <a:t>transmitted light from  </a:t>
            </a:r>
            <a:r>
              <a:rPr sz="1800" b="1" dirty="0">
                <a:solidFill>
                  <a:srgbClr val="65320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653200"/>
                </a:solidFill>
                <a:latin typeface="Arial"/>
                <a:cs typeface="Arial"/>
              </a:rPr>
              <a:t>analyser</a:t>
            </a:r>
            <a:r>
              <a:rPr sz="1800" b="1" spc="-15" dirty="0">
                <a:solidFill>
                  <a:srgbClr val="6532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53200"/>
                </a:solidFill>
                <a:latin typeface="Arial"/>
                <a:cs typeface="Arial"/>
              </a:rPr>
              <a:t>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32212" y="4947918"/>
            <a:ext cx="2120265" cy="57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73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I = k (a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cos</a:t>
            </a:r>
            <a:r>
              <a:rPr sz="1800" b="1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θ)</a:t>
            </a:r>
            <a:r>
              <a:rPr sz="1800" b="1" spc="-7" baseline="23148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sz="1800" baseline="23148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0"/>
              </a:spcBef>
              <a:tabLst>
                <a:tab pos="520700" algn="l"/>
              </a:tabLst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or	I = k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b="1" spc="-7" baseline="23148" dirty="0">
                <a:solidFill>
                  <a:srgbClr val="0000FF"/>
                </a:solidFill>
                <a:latin typeface="Arial"/>
                <a:cs typeface="Arial"/>
              </a:rPr>
              <a:t>2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cos</a:t>
            </a:r>
            <a:r>
              <a:rPr sz="1800" b="1" spc="-15" baseline="23148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r>
              <a:rPr sz="1800" b="1" spc="-82" baseline="2314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71122" y="5606795"/>
            <a:ext cx="1412875" cy="394970"/>
          </a:xfrm>
          <a:prstGeom prst="rect">
            <a:avLst/>
          </a:prstGeom>
          <a:solidFill>
            <a:srgbClr val="FFECDF"/>
          </a:solidFill>
          <a:ln w="28574">
            <a:solidFill>
              <a:srgbClr val="009898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43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 =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spc="-7" baseline="-23148" dirty="0">
                <a:solidFill>
                  <a:srgbClr val="FF0000"/>
                </a:solidFill>
                <a:latin typeface="Arial"/>
                <a:cs typeface="Arial"/>
              </a:rPr>
              <a:t>0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cos</a:t>
            </a:r>
            <a:r>
              <a:rPr sz="1800" b="1" spc="-7" baseline="23148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800" b="1" spc="-89" baseline="2314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32210" y="6090917"/>
            <a:ext cx="3149600" cy="850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marR="30480">
              <a:lnSpc>
                <a:spcPct val="100299"/>
              </a:lnSpc>
              <a:spcBef>
                <a:spcPts val="90"/>
              </a:spcBef>
            </a:pP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(where I</a:t>
            </a:r>
            <a:r>
              <a:rPr sz="1800" b="1" spc="-7" baseline="-23148" dirty="0">
                <a:solidFill>
                  <a:srgbClr val="FF6500"/>
                </a:solidFill>
                <a:latin typeface="Arial"/>
                <a:cs typeface="Arial"/>
              </a:rPr>
              <a:t>0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= k </a:t>
            </a: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a</a:t>
            </a:r>
            <a:r>
              <a:rPr sz="1800" b="1" spc="-15" baseline="23148" dirty="0">
                <a:solidFill>
                  <a:srgbClr val="FF6500"/>
                </a:solidFill>
                <a:latin typeface="Arial"/>
                <a:cs typeface="Arial"/>
              </a:rPr>
              <a:t>2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the  intensity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light transmitted  from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the</a:t>
            </a:r>
            <a:r>
              <a:rPr sz="1800" b="1" spc="-15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polariser)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84069" y="4768595"/>
            <a:ext cx="5181600" cy="2319655"/>
          </a:xfrm>
          <a:custGeom>
            <a:avLst/>
            <a:gdLst/>
            <a:ahLst/>
            <a:cxnLst/>
            <a:rect l="l" t="t" r="r" b="b"/>
            <a:pathLst>
              <a:path w="5181600" h="2319654">
                <a:moveTo>
                  <a:pt x="0" y="0"/>
                </a:moveTo>
                <a:lnTo>
                  <a:pt x="0" y="2319527"/>
                </a:lnTo>
                <a:lnTo>
                  <a:pt x="5181599" y="2319527"/>
                </a:lnTo>
                <a:lnTo>
                  <a:pt x="5181599" y="0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665355" y="4672074"/>
            <a:ext cx="3986529" cy="85153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90"/>
              </a:spcBef>
              <a:tabLst>
                <a:tab pos="824865" algn="l"/>
                <a:tab pos="1029335" algn="l"/>
                <a:tab pos="3368675" algn="l"/>
              </a:tabLst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Case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 I	:	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When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θ =</a:t>
            </a:r>
            <a:r>
              <a:rPr sz="1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FF0000"/>
                </a:solidFill>
                <a:latin typeface="Arial"/>
                <a:cs typeface="Arial"/>
              </a:rPr>
              <a:t>0°or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85" dirty="0">
                <a:solidFill>
                  <a:srgbClr val="FF0000"/>
                </a:solidFill>
                <a:latin typeface="Arial"/>
                <a:cs typeface="Arial"/>
              </a:rPr>
              <a:t>180°,	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 = I</a:t>
            </a:r>
            <a:r>
              <a:rPr sz="1800" b="1" spc="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baseline="-23148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800" baseline="-23148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090"/>
              </a:spcBef>
              <a:tabLst>
                <a:tab pos="1029335" algn="l"/>
                <a:tab pos="3412490" algn="l"/>
              </a:tabLst>
            </a:pPr>
            <a:r>
              <a:rPr sz="1800" b="1" spc="-10" dirty="0">
                <a:solidFill>
                  <a:srgbClr val="6500FF"/>
                </a:solidFill>
                <a:latin typeface="Arial"/>
                <a:cs typeface="Arial"/>
              </a:rPr>
              <a:t>Case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II</a:t>
            </a:r>
            <a:r>
              <a:rPr sz="1800" b="1" spc="10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:	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When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θ</a:t>
            </a:r>
            <a:r>
              <a:rPr sz="1800" b="1" spc="15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= </a:t>
            </a:r>
            <a:r>
              <a:rPr sz="1800" b="1" spc="-100" dirty="0">
                <a:solidFill>
                  <a:srgbClr val="6500FF"/>
                </a:solidFill>
                <a:latin typeface="Arial"/>
                <a:cs typeface="Arial"/>
              </a:rPr>
              <a:t>90°,	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I =</a:t>
            </a:r>
            <a:r>
              <a:rPr sz="1800" b="1" spc="-105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65334" y="5635241"/>
            <a:ext cx="5028565" cy="1398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marR="30480">
              <a:lnSpc>
                <a:spcPct val="100099"/>
              </a:lnSpc>
              <a:spcBef>
                <a:spcPts val="95"/>
              </a:spcBef>
              <a:tabLst>
                <a:tab pos="1029335" algn="l"/>
                <a:tab pos="1767205" algn="l"/>
              </a:tabLst>
            </a:pPr>
            <a:r>
              <a:rPr sz="1800" b="1" spc="-10" dirty="0">
                <a:solidFill>
                  <a:srgbClr val="FF00FF"/>
                </a:solidFill>
                <a:latin typeface="Arial"/>
                <a:cs typeface="Arial"/>
              </a:rPr>
              <a:t>Case</a:t>
            </a: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 III:	</a:t>
            </a: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When unpolarised light </a:t>
            </a: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incident  </a:t>
            </a: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on the </a:t>
            </a:r>
            <a:r>
              <a:rPr sz="1800" b="1" spc="-10" dirty="0">
                <a:solidFill>
                  <a:srgbClr val="FF00FF"/>
                </a:solidFill>
                <a:latin typeface="Arial"/>
                <a:cs typeface="Arial"/>
              </a:rPr>
              <a:t>analyser </a:t>
            </a: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intensity </a:t>
            </a: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of the  </a:t>
            </a: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transmitted </a:t>
            </a: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light is </a:t>
            </a:r>
            <a:r>
              <a:rPr sz="1800" b="1" spc="-5" dirty="0">
                <a:solidFill>
                  <a:srgbClr val="650032"/>
                </a:solidFill>
                <a:latin typeface="Arial"/>
                <a:cs typeface="Arial"/>
              </a:rPr>
              <a:t>one-half </a:t>
            </a:r>
            <a:r>
              <a:rPr sz="1800" b="1" dirty="0">
                <a:solidFill>
                  <a:srgbClr val="650032"/>
                </a:solidFill>
                <a:latin typeface="Arial"/>
                <a:cs typeface="Arial"/>
              </a:rPr>
              <a:t>of the </a:t>
            </a:r>
            <a:r>
              <a:rPr sz="1800" b="1" spc="-5" dirty="0">
                <a:solidFill>
                  <a:srgbClr val="650032"/>
                </a:solidFill>
                <a:latin typeface="Arial"/>
                <a:cs typeface="Arial"/>
              </a:rPr>
              <a:t>intensity </a:t>
            </a:r>
            <a:r>
              <a:rPr sz="1800" b="1" dirty="0">
                <a:solidFill>
                  <a:srgbClr val="650032"/>
                </a:solidFill>
                <a:latin typeface="Arial"/>
                <a:cs typeface="Arial"/>
              </a:rPr>
              <a:t>of  </a:t>
            </a:r>
            <a:r>
              <a:rPr sz="1800" b="1" spc="-5" dirty="0">
                <a:solidFill>
                  <a:srgbClr val="650032"/>
                </a:solidFill>
                <a:latin typeface="Arial"/>
                <a:cs typeface="Arial"/>
              </a:rPr>
              <a:t>incident</a:t>
            </a:r>
            <a:r>
              <a:rPr sz="1800" b="1" spc="5" dirty="0">
                <a:solidFill>
                  <a:srgbClr val="65003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650032"/>
                </a:solidFill>
                <a:latin typeface="Arial"/>
                <a:cs typeface="Arial"/>
              </a:rPr>
              <a:t>light</a:t>
            </a: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.	</a:t>
            </a:r>
            <a:r>
              <a:rPr sz="1800" b="1" spc="-5" dirty="0">
                <a:solidFill>
                  <a:srgbClr val="3265CC"/>
                </a:solidFill>
                <a:latin typeface="Arial"/>
                <a:cs typeface="Arial"/>
              </a:rPr>
              <a:t>(Since average </a:t>
            </a:r>
            <a:r>
              <a:rPr sz="1800" b="1" spc="-10" dirty="0">
                <a:solidFill>
                  <a:srgbClr val="3265CC"/>
                </a:solidFill>
                <a:latin typeface="Arial"/>
                <a:cs typeface="Arial"/>
              </a:rPr>
              <a:t>value </a:t>
            </a:r>
            <a:r>
              <a:rPr sz="1800" b="1" dirty="0">
                <a:solidFill>
                  <a:srgbClr val="3265CC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3265CC"/>
                </a:solidFill>
                <a:latin typeface="Arial"/>
                <a:cs typeface="Arial"/>
              </a:rPr>
              <a:t>cos</a:t>
            </a:r>
            <a:r>
              <a:rPr sz="1800" b="1" spc="-7" baseline="23148" dirty="0">
                <a:solidFill>
                  <a:srgbClr val="3265CC"/>
                </a:solidFill>
                <a:latin typeface="Arial"/>
                <a:cs typeface="Arial"/>
              </a:rPr>
              <a:t>2</a:t>
            </a:r>
            <a:r>
              <a:rPr sz="1800" b="1" spc="-5" dirty="0">
                <a:solidFill>
                  <a:srgbClr val="3265CC"/>
                </a:solidFill>
                <a:latin typeface="Arial"/>
                <a:cs typeface="Arial"/>
              </a:rPr>
              <a:t>θ  </a:t>
            </a:r>
            <a:r>
              <a:rPr sz="1800" b="1" dirty="0">
                <a:solidFill>
                  <a:srgbClr val="3265CC"/>
                </a:solidFill>
                <a:latin typeface="Arial"/>
                <a:cs typeface="Arial"/>
              </a:rPr>
              <a:t>is</a:t>
            </a:r>
            <a:r>
              <a:rPr sz="1800" b="1" spc="-10" dirty="0">
                <a:solidFill>
                  <a:srgbClr val="3265CC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3265CC"/>
                </a:solidFill>
                <a:latin typeface="Arial"/>
                <a:cs typeface="Arial"/>
              </a:rPr>
              <a:t>½)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26666" y="197611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431158" y="1872996"/>
            <a:ext cx="114300" cy="2590800"/>
          </a:xfrm>
          <a:custGeom>
            <a:avLst/>
            <a:gdLst/>
            <a:ahLst/>
            <a:cxnLst/>
            <a:rect l="l" t="t" r="r" b="b"/>
            <a:pathLst>
              <a:path w="114300" h="2590800">
                <a:moveTo>
                  <a:pt x="114300" y="114300"/>
                </a:moveTo>
                <a:lnTo>
                  <a:pt x="57912" y="0"/>
                </a:lnTo>
                <a:lnTo>
                  <a:pt x="0" y="114300"/>
                </a:lnTo>
                <a:lnTo>
                  <a:pt x="38100" y="114300"/>
                </a:lnTo>
                <a:lnTo>
                  <a:pt x="38100" y="94488"/>
                </a:lnTo>
                <a:lnTo>
                  <a:pt x="76200" y="94488"/>
                </a:lnTo>
                <a:lnTo>
                  <a:pt x="76200" y="114300"/>
                </a:lnTo>
                <a:lnTo>
                  <a:pt x="114300" y="114300"/>
                </a:lnTo>
                <a:close/>
              </a:path>
              <a:path w="114300" h="2590800">
                <a:moveTo>
                  <a:pt x="76200" y="114300"/>
                </a:moveTo>
                <a:lnTo>
                  <a:pt x="76200" y="94488"/>
                </a:lnTo>
                <a:lnTo>
                  <a:pt x="38100" y="94488"/>
                </a:lnTo>
                <a:lnTo>
                  <a:pt x="38100" y="114300"/>
                </a:lnTo>
                <a:lnTo>
                  <a:pt x="76200" y="114300"/>
                </a:lnTo>
                <a:close/>
              </a:path>
              <a:path w="114300" h="2590800">
                <a:moveTo>
                  <a:pt x="76200" y="2590800"/>
                </a:moveTo>
                <a:lnTo>
                  <a:pt x="76200" y="114300"/>
                </a:lnTo>
                <a:lnTo>
                  <a:pt x="38100" y="114300"/>
                </a:lnTo>
                <a:lnTo>
                  <a:pt x="38100" y="2590800"/>
                </a:lnTo>
                <a:lnTo>
                  <a:pt x="76200" y="259080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5212" y="404875"/>
            <a:ext cx="62649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990000"/>
                </a:solidFill>
              </a:rPr>
              <a:t>Polarisation </a:t>
            </a:r>
            <a:r>
              <a:rPr dirty="0">
                <a:solidFill>
                  <a:srgbClr val="990000"/>
                </a:solidFill>
              </a:rPr>
              <a:t>by Reflection and </a:t>
            </a:r>
            <a:r>
              <a:rPr spc="-5" dirty="0">
                <a:solidFill>
                  <a:srgbClr val="990000"/>
                </a:solidFill>
              </a:rPr>
              <a:t>Brewster’s</a:t>
            </a:r>
            <a:r>
              <a:rPr spc="25" dirty="0">
                <a:solidFill>
                  <a:srgbClr val="990000"/>
                </a:solidFill>
              </a:rPr>
              <a:t> </a:t>
            </a:r>
            <a:r>
              <a:rPr dirty="0">
                <a:solidFill>
                  <a:srgbClr val="990000"/>
                </a:solidFill>
              </a:rPr>
              <a:t>Law:</a:t>
            </a:r>
          </a:p>
        </p:txBody>
      </p:sp>
      <p:sp>
        <p:nvSpPr>
          <p:cNvPr id="3" name="object 3"/>
          <p:cNvSpPr/>
          <p:nvPr/>
        </p:nvSpPr>
        <p:spPr>
          <a:xfrm>
            <a:off x="6565270" y="2253996"/>
            <a:ext cx="3048000" cy="1981200"/>
          </a:xfrm>
          <a:custGeom>
            <a:avLst/>
            <a:gdLst/>
            <a:ahLst/>
            <a:cxnLst/>
            <a:rect l="l" t="t" r="r" b="b"/>
            <a:pathLst>
              <a:path w="3048000" h="1981200">
                <a:moveTo>
                  <a:pt x="0" y="0"/>
                </a:moveTo>
                <a:lnTo>
                  <a:pt x="0" y="1981200"/>
                </a:lnTo>
                <a:lnTo>
                  <a:pt x="3048000" y="1981200"/>
                </a:lnTo>
                <a:lnTo>
                  <a:pt x="3048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3E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65269" y="2253995"/>
            <a:ext cx="3048000" cy="1981200"/>
          </a:xfrm>
          <a:custGeom>
            <a:avLst/>
            <a:gdLst/>
            <a:ahLst/>
            <a:cxnLst/>
            <a:rect l="l" t="t" r="r" b="b"/>
            <a:pathLst>
              <a:path w="3048000" h="1981200">
                <a:moveTo>
                  <a:pt x="0" y="0"/>
                </a:moveTo>
                <a:lnTo>
                  <a:pt x="0" y="1981199"/>
                </a:lnTo>
                <a:lnTo>
                  <a:pt x="3047999" y="1981199"/>
                </a:lnTo>
                <a:lnTo>
                  <a:pt x="3047999" y="0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79669" y="1034795"/>
            <a:ext cx="0" cy="2438400"/>
          </a:xfrm>
          <a:custGeom>
            <a:avLst/>
            <a:gdLst/>
            <a:ahLst/>
            <a:cxnLst/>
            <a:rect l="l" t="t" r="r" b="b"/>
            <a:pathLst>
              <a:path h="2438400">
                <a:moveTo>
                  <a:pt x="0" y="0"/>
                </a:moveTo>
                <a:lnTo>
                  <a:pt x="0" y="2438399"/>
                </a:lnTo>
              </a:path>
            </a:pathLst>
          </a:custGeom>
          <a:ln w="28574">
            <a:solidFill>
              <a:srgbClr val="98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2982" y="1950148"/>
            <a:ext cx="180974" cy="241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79669" y="263499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399" y="0"/>
                </a:moveTo>
                <a:lnTo>
                  <a:pt x="144597" y="48036"/>
                </a:lnTo>
                <a:lnTo>
                  <a:pt x="122895" y="89855"/>
                </a:lnTo>
                <a:lnTo>
                  <a:pt x="89855" y="122895"/>
                </a:lnTo>
                <a:lnTo>
                  <a:pt x="48036" y="144597"/>
                </a:lnTo>
                <a:lnTo>
                  <a:pt x="0" y="152399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14218" y="2829558"/>
            <a:ext cx="114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48380" y="1762759"/>
            <a:ext cx="301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r>
              <a:rPr sz="1800" b="1" spc="-7" baseline="-23148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endParaRPr sz="1800" baseline="-23148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34813" y="2357118"/>
            <a:ext cx="16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0" dirty="0">
                <a:solidFill>
                  <a:srgbClr val="FF00FF"/>
                </a:solidFill>
                <a:latin typeface="Arial"/>
                <a:cs typeface="Arial"/>
              </a:rPr>
              <a:t>µ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34614" y="2280918"/>
            <a:ext cx="370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90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°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09209" y="2202179"/>
            <a:ext cx="48895" cy="86995"/>
          </a:xfrm>
          <a:custGeom>
            <a:avLst/>
            <a:gdLst/>
            <a:ahLst/>
            <a:cxnLst/>
            <a:rect l="l" t="t" r="r" b="b"/>
            <a:pathLst>
              <a:path w="48895" h="86994">
                <a:moveTo>
                  <a:pt x="0" y="0"/>
                </a:moveTo>
                <a:lnTo>
                  <a:pt x="48767" y="86867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34533" y="2290572"/>
            <a:ext cx="121920" cy="67310"/>
          </a:xfrm>
          <a:custGeom>
            <a:avLst/>
            <a:gdLst/>
            <a:ahLst/>
            <a:cxnLst/>
            <a:rect l="l" t="t" r="r" b="b"/>
            <a:pathLst>
              <a:path w="121920" h="67310">
                <a:moveTo>
                  <a:pt x="121919" y="0"/>
                </a:moveTo>
                <a:lnTo>
                  <a:pt x="0" y="67055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98469" y="1263395"/>
            <a:ext cx="1981200" cy="990600"/>
          </a:xfrm>
          <a:custGeom>
            <a:avLst/>
            <a:gdLst/>
            <a:ahLst/>
            <a:cxnLst/>
            <a:rect l="l" t="t" r="r" b="b"/>
            <a:pathLst>
              <a:path w="1981200" h="990600">
                <a:moveTo>
                  <a:pt x="1981199" y="990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70326" y="1181100"/>
            <a:ext cx="349250" cy="678180"/>
          </a:xfrm>
          <a:custGeom>
            <a:avLst/>
            <a:gdLst/>
            <a:ahLst/>
            <a:cxnLst/>
            <a:rect l="l" t="t" r="r" b="b"/>
            <a:pathLst>
              <a:path w="349250" h="678180">
                <a:moveTo>
                  <a:pt x="26475" y="595142"/>
                </a:moveTo>
                <a:lnTo>
                  <a:pt x="1524" y="582168"/>
                </a:lnTo>
                <a:lnTo>
                  <a:pt x="0" y="678180"/>
                </a:lnTo>
                <a:lnTo>
                  <a:pt x="19812" y="663806"/>
                </a:lnTo>
                <a:lnTo>
                  <a:pt x="19812" y="608076"/>
                </a:lnTo>
                <a:lnTo>
                  <a:pt x="26475" y="595142"/>
                </a:lnTo>
                <a:close/>
              </a:path>
              <a:path w="349250" h="678180">
                <a:moveTo>
                  <a:pt x="52467" y="608658"/>
                </a:moveTo>
                <a:lnTo>
                  <a:pt x="26475" y="595142"/>
                </a:lnTo>
                <a:lnTo>
                  <a:pt x="19812" y="608076"/>
                </a:lnTo>
                <a:lnTo>
                  <a:pt x="45720" y="621792"/>
                </a:lnTo>
                <a:lnTo>
                  <a:pt x="52467" y="608658"/>
                </a:lnTo>
                <a:close/>
              </a:path>
              <a:path w="349250" h="678180">
                <a:moveTo>
                  <a:pt x="77724" y="621792"/>
                </a:moveTo>
                <a:lnTo>
                  <a:pt x="52467" y="608658"/>
                </a:lnTo>
                <a:lnTo>
                  <a:pt x="45720" y="621792"/>
                </a:lnTo>
                <a:lnTo>
                  <a:pt x="19812" y="608076"/>
                </a:lnTo>
                <a:lnTo>
                  <a:pt x="19812" y="663806"/>
                </a:lnTo>
                <a:lnTo>
                  <a:pt x="77724" y="621792"/>
                </a:lnTo>
                <a:close/>
              </a:path>
              <a:path w="349250" h="678180">
                <a:moveTo>
                  <a:pt x="322331" y="83441"/>
                </a:moveTo>
                <a:lnTo>
                  <a:pt x="296720" y="70636"/>
                </a:lnTo>
                <a:lnTo>
                  <a:pt x="26475" y="595142"/>
                </a:lnTo>
                <a:lnTo>
                  <a:pt x="52467" y="608658"/>
                </a:lnTo>
                <a:lnTo>
                  <a:pt x="322331" y="83441"/>
                </a:lnTo>
                <a:close/>
              </a:path>
              <a:path w="349250" h="678180">
                <a:moveTo>
                  <a:pt x="348996" y="0"/>
                </a:moveTo>
                <a:lnTo>
                  <a:pt x="271272" y="57912"/>
                </a:lnTo>
                <a:lnTo>
                  <a:pt x="296720" y="70636"/>
                </a:lnTo>
                <a:lnTo>
                  <a:pt x="303276" y="57912"/>
                </a:lnTo>
                <a:lnTo>
                  <a:pt x="329184" y="70104"/>
                </a:lnTo>
                <a:lnTo>
                  <a:pt x="329184" y="86868"/>
                </a:lnTo>
                <a:lnTo>
                  <a:pt x="347472" y="96012"/>
                </a:lnTo>
                <a:lnTo>
                  <a:pt x="348996" y="0"/>
                </a:lnTo>
                <a:close/>
              </a:path>
              <a:path w="349250" h="678180">
                <a:moveTo>
                  <a:pt x="329184" y="70104"/>
                </a:moveTo>
                <a:lnTo>
                  <a:pt x="303276" y="57912"/>
                </a:lnTo>
                <a:lnTo>
                  <a:pt x="296720" y="70636"/>
                </a:lnTo>
                <a:lnTo>
                  <a:pt x="322331" y="83441"/>
                </a:lnTo>
                <a:lnTo>
                  <a:pt x="329184" y="70104"/>
                </a:lnTo>
                <a:close/>
              </a:path>
              <a:path w="349250" h="678180">
                <a:moveTo>
                  <a:pt x="329184" y="86868"/>
                </a:moveTo>
                <a:lnTo>
                  <a:pt x="329184" y="70104"/>
                </a:lnTo>
                <a:lnTo>
                  <a:pt x="322331" y="83441"/>
                </a:lnTo>
                <a:lnTo>
                  <a:pt x="329184" y="868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 rot="1620000">
            <a:off x="5886717" y="1379805"/>
            <a:ext cx="323351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52266" y="1327404"/>
            <a:ext cx="349250" cy="678180"/>
          </a:xfrm>
          <a:custGeom>
            <a:avLst/>
            <a:gdLst/>
            <a:ahLst/>
            <a:cxnLst/>
            <a:rect l="l" t="t" r="r" b="b"/>
            <a:pathLst>
              <a:path w="349250" h="678180">
                <a:moveTo>
                  <a:pt x="26475" y="595142"/>
                </a:moveTo>
                <a:lnTo>
                  <a:pt x="1524" y="582168"/>
                </a:lnTo>
                <a:lnTo>
                  <a:pt x="0" y="678180"/>
                </a:lnTo>
                <a:lnTo>
                  <a:pt x="19812" y="663806"/>
                </a:lnTo>
                <a:lnTo>
                  <a:pt x="19812" y="608076"/>
                </a:lnTo>
                <a:lnTo>
                  <a:pt x="26475" y="595142"/>
                </a:lnTo>
                <a:close/>
              </a:path>
              <a:path w="349250" h="678180">
                <a:moveTo>
                  <a:pt x="51863" y="608344"/>
                </a:moveTo>
                <a:lnTo>
                  <a:pt x="26475" y="595142"/>
                </a:lnTo>
                <a:lnTo>
                  <a:pt x="19812" y="608076"/>
                </a:lnTo>
                <a:lnTo>
                  <a:pt x="45720" y="620268"/>
                </a:lnTo>
                <a:lnTo>
                  <a:pt x="51863" y="608344"/>
                </a:lnTo>
                <a:close/>
              </a:path>
              <a:path w="349250" h="678180">
                <a:moveTo>
                  <a:pt x="77724" y="621792"/>
                </a:moveTo>
                <a:lnTo>
                  <a:pt x="51863" y="608344"/>
                </a:lnTo>
                <a:lnTo>
                  <a:pt x="45720" y="620268"/>
                </a:lnTo>
                <a:lnTo>
                  <a:pt x="19812" y="608076"/>
                </a:lnTo>
                <a:lnTo>
                  <a:pt x="19812" y="663806"/>
                </a:lnTo>
                <a:lnTo>
                  <a:pt x="77724" y="621792"/>
                </a:lnTo>
                <a:close/>
              </a:path>
              <a:path w="349250" h="678180">
                <a:moveTo>
                  <a:pt x="322520" y="83037"/>
                </a:moveTo>
                <a:lnTo>
                  <a:pt x="297132" y="69835"/>
                </a:lnTo>
                <a:lnTo>
                  <a:pt x="26475" y="595142"/>
                </a:lnTo>
                <a:lnTo>
                  <a:pt x="51863" y="608344"/>
                </a:lnTo>
                <a:lnTo>
                  <a:pt x="322520" y="83037"/>
                </a:lnTo>
                <a:close/>
              </a:path>
              <a:path w="349250" h="678180">
                <a:moveTo>
                  <a:pt x="348996" y="0"/>
                </a:moveTo>
                <a:lnTo>
                  <a:pt x="271272" y="56388"/>
                </a:lnTo>
                <a:lnTo>
                  <a:pt x="297132" y="69835"/>
                </a:lnTo>
                <a:lnTo>
                  <a:pt x="303276" y="57912"/>
                </a:lnTo>
                <a:lnTo>
                  <a:pt x="329184" y="70104"/>
                </a:lnTo>
                <a:lnTo>
                  <a:pt x="329184" y="86502"/>
                </a:lnTo>
                <a:lnTo>
                  <a:pt x="347472" y="96012"/>
                </a:lnTo>
                <a:lnTo>
                  <a:pt x="348996" y="0"/>
                </a:lnTo>
                <a:close/>
              </a:path>
              <a:path w="349250" h="678180">
                <a:moveTo>
                  <a:pt x="329184" y="70104"/>
                </a:moveTo>
                <a:lnTo>
                  <a:pt x="303276" y="57912"/>
                </a:lnTo>
                <a:lnTo>
                  <a:pt x="297132" y="69835"/>
                </a:lnTo>
                <a:lnTo>
                  <a:pt x="322520" y="83037"/>
                </a:lnTo>
                <a:lnTo>
                  <a:pt x="329184" y="70104"/>
                </a:lnTo>
                <a:close/>
              </a:path>
              <a:path w="349250" h="678180">
                <a:moveTo>
                  <a:pt x="329184" y="86502"/>
                </a:moveTo>
                <a:lnTo>
                  <a:pt x="329184" y="70104"/>
                </a:lnTo>
                <a:lnTo>
                  <a:pt x="322520" y="83037"/>
                </a:lnTo>
                <a:lnTo>
                  <a:pt x="329184" y="8650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 rot="1620000">
            <a:off x="6170181" y="1526109"/>
            <a:ext cx="323351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423538" y="1467612"/>
            <a:ext cx="349250" cy="678180"/>
          </a:xfrm>
          <a:custGeom>
            <a:avLst/>
            <a:gdLst/>
            <a:ahLst/>
            <a:cxnLst/>
            <a:rect l="l" t="t" r="r" b="b"/>
            <a:pathLst>
              <a:path w="349250" h="678180">
                <a:moveTo>
                  <a:pt x="27849" y="595330"/>
                </a:moveTo>
                <a:lnTo>
                  <a:pt x="1524" y="582168"/>
                </a:lnTo>
                <a:lnTo>
                  <a:pt x="0" y="678180"/>
                </a:lnTo>
                <a:lnTo>
                  <a:pt x="21336" y="662282"/>
                </a:lnTo>
                <a:lnTo>
                  <a:pt x="21336" y="608076"/>
                </a:lnTo>
                <a:lnTo>
                  <a:pt x="27849" y="595330"/>
                </a:lnTo>
                <a:close/>
              </a:path>
              <a:path w="349250" h="678180">
                <a:moveTo>
                  <a:pt x="52275" y="607543"/>
                </a:moveTo>
                <a:lnTo>
                  <a:pt x="27849" y="595330"/>
                </a:lnTo>
                <a:lnTo>
                  <a:pt x="21336" y="608076"/>
                </a:lnTo>
                <a:lnTo>
                  <a:pt x="45720" y="620268"/>
                </a:lnTo>
                <a:lnTo>
                  <a:pt x="52275" y="607543"/>
                </a:lnTo>
                <a:close/>
              </a:path>
              <a:path w="349250" h="678180">
                <a:moveTo>
                  <a:pt x="77724" y="620268"/>
                </a:moveTo>
                <a:lnTo>
                  <a:pt x="52275" y="607543"/>
                </a:lnTo>
                <a:lnTo>
                  <a:pt x="45720" y="620268"/>
                </a:lnTo>
                <a:lnTo>
                  <a:pt x="21336" y="608076"/>
                </a:lnTo>
                <a:lnTo>
                  <a:pt x="21336" y="662282"/>
                </a:lnTo>
                <a:lnTo>
                  <a:pt x="77724" y="620268"/>
                </a:lnTo>
                <a:close/>
              </a:path>
              <a:path w="349250" h="678180">
                <a:moveTo>
                  <a:pt x="322842" y="82412"/>
                </a:moveTo>
                <a:lnTo>
                  <a:pt x="296876" y="68909"/>
                </a:lnTo>
                <a:lnTo>
                  <a:pt x="27849" y="595330"/>
                </a:lnTo>
                <a:lnTo>
                  <a:pt x="52275" y="607543"/>
                </a:lnTo>
                <a:lnTo>
                  <a:pt x="322842" y="82412"/>
                </a:lnTo>
                <a:close/>
              </a:path>
              <a:path w="349250" h="678180">
                <a:moveTo>
                  <a:pt x="348996" y="96012"/>
                </a:moveTo>
                <a:lnTo>
                  <a:pt x="348996" y="0"/>
                </a:lnTo>
                <a:lnTo>
                  <a:pt x="272796" y="56388"/>
                </a:lnTo>
                <a:lnTo>
                  <a:pt x="296876" y="68909"/>
                </a:lnTo>
                <a:lnTo>
                  <a:pt x="303276" y="56388"/>
                </a:lnTo>
                <a:lnTo>
                  <a:pt x="329184" y="70104"/>
                </a:lnTo>
                <a:lnTo>
                  <a:pt x="329184" y="85709"/>
                </a:lnTo>
                <a:lnTo>
                  <a:pt x="348996" y="96012"/>
                </a:lnTo>
                <a:close/>
              </a:path>
              <a:path w="349250" h="678180">
                <a:moveTo>
                  <a:pt x="329184" y="70104"/>
                </a:moveTo>
                <a:lnTo>
                  <a:pt x="303276" y="56388"/>
                </a:lnTo>
                <a:lnTo>
                  <a:pt x="296876" y="68909"/>
                </a:lnTo>
                <a:lnTo>
                  <a:pt x="322842" y="82412"/>
                </a:lnTo>
                <a:lnTo>
                  <a:pt x="329184" y="70104"/>
                </a:lnTo>
                <a:close/>
              </a:path>
              <a:path w="349250" h="678180">
                <a:moveTo>
                  <a:pt x="329184" y="85709"/>
                </a:moveTo>
                <a:lnTo>
                  <a:pt x="329184" y="70104"/>
                </a:lnTo>
                <a:lnTo>
                  <a:pt x="322842" y="82412"/>
                </a:lnTo>
                <a:lnTo>
                  <a:pt x="329184" y="8570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 rot="1620000">
            <a:off x="6441452" y="1664793"/>
            <a:ext cx="323351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696334" y="1606296"/>
            <a:ext cx="347980" cy="676910"/>
          </a:xfrm>
          <a:custGeom>
            <a:avLst/>
            <a:gdLst/>
            <a:ahLst/>
            <a:cxnLst/>
            <a:rect l="l" t="t" r="r" b="b"/>
            <a:pathLst>
              <a:path w="347979" h="676910">
                <a:moveTo>
                  <a:pt x="26153" y="594243"/>
                </a:moveTo>
                <a:lnTo>
                  <a:pt x="0" y="580644"/>
                </a:lnTo>
                <a:lnTo>
                  <a:pt x="0" y="676656"/>
                </a:lnTo>
                <a:lnTo>
                  <a:pt x="19812" y="661995"/>
                </a:lnTo>
                <a:lnTo>
                  <a:pt x="19812" y="606552"/>
                </a:lnTo>
                <a:lnTo>
                  <a:pt x="26153" y="594243"/>
                </a:lnTo>
                <a:close/>
              </a:path>
              <a:path w="347979" h="676910">
                <a:moveTo>
                  <a:pt x="50958" y="607142"/>
                </a:moveTo>
                <a:lnTo>
                  <a:pt x="26153" y="594243"/>
                </a:lnTo>
                <a:lnTo>
                  <a:pt x="19812" y="606552"/>
                </a:lnTo>
                <a:lnTo>
                  <a:pt x="44196" y="620268"/>
                </a:lnTo>
                <a:lnTo>
                  <a:pt x="50958" y="607142"/>
                </a:lnTo>
                <a:close/>
              </a:path>
              <a:path w="347979" h="676910">
                <a:moveTo>
                  <a:pt x="76200" y="620268"/>
                </a:moveTo>
                <a:lnTo>
                  <a:pt x="50958" y="607142"/>
                </a:lnTo>
                <a:lnTo>
                  <a:pt x="44196" y="620268"/>
                </a:lnTo>
                <a:lnTo>
                  <a:pt x="19812" y="606552"/>
                </a:lnTo>
                <a:lnTo>
                  <a:pt x="19812" y="661995"/>
                </a:lnTo>
                <a:lnTo>
                  <a:pt x="76200" y="620268"/>
                </a:lnTo>
                <a:close/>
              </a:path>
              <a:path w="347979" h="676910">
                <a:moveTo>
                  <a:pt x="321728" y="81616"/>
                </a:moveTo>
                <a:lnTo>
                  <a:pt x="296720" y="69112"/>
                </a:lnTo>
                <a:lnTo>
                  <a:pt x="26153" y="594243"/>
                </a:lnTo>
                <a:lnTo>
                  <a:pt x="50958" y="607142"/>
                </a:lnTo>
                <a:lnTo>
                  <a:pt x="321728" y="81616"/>
                </a:lnTo>
                <a:close/>
              </a:path>
              <a:path w="347979" h="676910">
                <a:moveTo>
                  <a:pt x="347472" y="94488"/>
                </a:moveTo>
                <a:lnTo>
                  <a:pt x="347472" y="0"/>
                </a:lnTo>
                <a:lnTo>
                  <a:pt x="271272" y="56388"/>
                </a:lnTo>
                <a:lnTo>
                  <a:pt x="296720" y="69112"/>
                </a:lnTo>
                <a:lnTo>
                  <a:pt x="303276" y="56388"/>
                </a:lnTo>
                <a:lnTo>
                  <a:pt x="327660" y="70104"/>
                </a:lnTo>
                <a:lnTo>
                  <a:pt x="327660" y="84582"/>
                </a:lnTo>
                <a:lnTo>
                  <a:pt x="347472" y="94488"/>
                </a:lnTo>
                <a:close/>
              </a:path>
              <a:path w="347979" h="676910">
                <a:moveTo>
                  <a:pt x="327660" y="70104"/>
                </a:moveTo>
                <a:lnTo>
                  <a:pt x="303276" y="56388"/>
                </a:lnTo>
                <a:lnTo>
                  <a:pt x="296720" y="69112"/>
                </a:lnTo>
                <a:lnTo>
                  <a:pt x="321728" y="81616"/>
                </a:lnTo>
                <a:lnTo>
                  <a:pt x="327660" y="70104"/>
                </a:lnTo>
                <a:close/>
              </a:path>
              <a:path w="347979" h="676910">
                <a:moveTo>
                  <a:pt x="327660" y="84582"/>
                </a:moveTo>
                <a:lnTo>
                  <a:pt x="327660" y="70104"/>
                </a:lnTo>
                <a:lnTo>
                  <a:pt x="321728" y="81616"/>
                </a:lnTo>
                <a:lnTo>
                  <a:pt x="327660" y="8458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 rot="1620000">
            <a:off x="6712724" y="1803477"/>
            <a:ext cx="323351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658490" y="1313688"/>
            <a:ext cx="137160" cy="123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65954" y="2247900"/>
            <a:ext cx="746760" cy="1682750"/>
          </a:xfrm>
          <a:custGeom>
            <a:avLst/>
            <a:gdLst/>
            <a:ahLst/>
            <a:cxnLst/>
            <a:rect l="l" t="t" r="r" b="b"/>
            <a:pathLst>
              <a:path w="746759" h="1682750">
                <a:moveTo>
                  <a:pt x="721337" y="1597948"/>
                </a:moveTo>
                <a:lnTo>
                  <a:pt x="27432" y="0"/>
                </a:lnTo>
                <a:lnTo>
                  <a:pt x="0" y="12192"/>
                </a:lnTo>
                <a:lnTo>
                  <a:pt x="695234" y="1609720"/>
                </a:lnTo>
                <a:lnTo>
                  <a:pt x="721337" y="1597948"/>
                </a:lnTo>
                <a:close/>
              </a:path>
              <a:path w="746759" h="1682750">
                <a:moveTo>
                  <a:pt x="726948" y="1669796"/>
                </a:moveTo>
                <a:lnTo>
                  <a:pt x="726948" y="1610868"/>
                </a:lnTo>
                <a:lnTo>
                  <a:pt x="701040" y="1623060"/>
                </a:lnTo>
                <a:lnTo>
                  <a:pt x="695234" y="1609720"/>
                </a:lnTo>
                <a:lnTo>
                  <a:pt x="669036" y="1621536"/>
                </a:lnTo>
                <a:lnTo>
                  <a:pt x="726948" y="1669796"/>
                </a:lnTo>
                <a:close/>
              </a:path>
              <a:path w="746759" h="1682750">
                <a:moveTo>
                  <a:pt x="726948" y="1610868"/>
                </a:moveTo>
                <a:lnTo>
                  <a:pt x="721337" y="1597948"/>
                </a:lnTo>
                <a:lnTo>
                  <a:pt x="695234" y="1609720"/>
                </a:lnTo>
                <a:lnTo>
                  <a:pt x="701040" y="1623060"/>
                </a:lnTo>
                <a:lnTo>
                  <a:pt x="726948" y="1610868"/>
                </a:lnTo>
                <a:close/>
              </a:path>
              <a:path w="746759" h="1682750">
                <a:moveTo>
                  <a:pt x="746760" y="1586484"/>
                </a:moveTo>
                <a:lnTo>
                  <a:pt x="721337" y="1597948"/>
                </a:lnTo>
                <a:lnTo>
                  <a:pt x="726948" y="1610868"/>
                </a:lnTo>
                <a:lnTo>
                  <a:pt x="726948" y="1669796"/>
                </a:lnTo>
                <a:lnTo>
                  <a:pt x="742188" y="1682496"/>
                </a:lnTo>
                <a:lnTo>
                  <a:pt x="746760" y="1586484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82134" y="2639568"/>
            <a:ext cx="708660" cy="299085"/>
          </a:xfrm>
          <a:custGeom>
            <a:avLst/>
            <a:gdLst/>
            <a:ahLst/>
            <a:cxnLst/>
            <a:rect l="l" t="t" r="r" b="b"/>
            <a:pathLst>
              <a:path w="708659" h="299085">
                <a:moveTo>
                  <a:pt x="74920" y="246478"/>
                </a:moveTo>
                <a:lnTo>
                  <a:pt x="64008" y="219456"/>
                </a:lnTo>
                <a:lnTo>
                  <a:pt x="0" y="291084"/>
                </a:lnTo>
                <a:lnTo>
                  <a:pt x="62484" y="296043"/>
                </a:lnTo>
                <a:lnTo>
                  <a:pt x="62484" y="251460"/>
                </a:lnTo>
                <a:lnTo>
                  <a:pt x="74920" y="246478"/>
                </a:lnTo>
                <a:close/>
              </a:path>
              <a:path w="708659" h="299085">
                <a:moveTo>
                  <a:pt x="85217" y="271975"/>
                </a:moveTo>
                <a:lnTo>
                  <a:pt x="74920" y="246478"/>
                </a:lnTo>
                <a:lnTo>
                  <a:pt x="62484" y="251460"/>
                </a:lnTo>
                <a:lnTo>
                  <a:pt x="71628" y="277368"/>
                </a:lnTo>
                <a:lnTo>
                  <a:pt x="85217" y="271975"/>
                </a:lnTo>
                <a:close/>
              </a:path>
              <a:path w="708659" h="299085">
                <a:moveTo>
                  <a:pt x="96012" y="298704"/>
                </a:moveTo>
                <a:lnTo>
                  <a:pt x="85217" y="271975"/>
                </a:lnTo>
                <a:lnTo>
                  <a:pt x="71628" y="277368"/>
                </a:lnTo>
                <a:lnTo>
                  <a:pt x="62484" y="251460"/>
                </a:lnTo>
                <a:lnTo>
                  <a:pt x="62484" y="296043"/>
                </a:lnTo>
                <a:lnTo>
                  <a:pt x="96012" y="298704"/>
                </a:lnTo>
                <a:close/>
              </a:path>
              <a:path w="708659" h="299085">
                <a:moveTo>
                  <a:pt x="634463" y="54020"/>
                </a:moveTo>
                <a:lnTo>
                  <a:pt x="623459" y="26772"/>
                </a:lnTo>
                <a:lnTo>
                  <a:pt x="74920" y="246478"/>
                </a:lnTo>
                <a:lnTo>
                  <a:pt x="85217" y="271975"/>
                </a:lnTo>
                <a:lnTo>
                  <a:pt x="634463" y="54020"/>
                </a:lnTo>
                <a:close/>
              </a:path>
              <a:path w="708659" h="299085">
                <a:moveTo>
                  <a:pt x="708660" y="7620"/>
                </a:moveTo>
                <a:lnTo>
                  <a:pt x="612648" y="0"/>
                </a:lnTo>
                <a:lnTo>
                  <a:pt x="623459" y="26772"/>
                </a:lnTo>
                <a:lnTo>
                  <a:pt x="637032" y="21336"/>
                </a:lnTo>
                <a:lnTo>
                  <a:pt x="647700" y="48768"/>
                </a:lnTo>
                <a:lnTo>
                  <a:pt x="647700" y="75837"/>
                </a:lnTo>
                <a:lnTo>
                  <a:pt x="708660" y="7620"/>
                </a:lnTo>
                <a:close/>
              </a:path>
              <a:path w="708659" h="299085">
                <a:moveTo>
                  <a:pt x="647700" y="48768"/>
                </a:moveTo>
                <a:lnTo>
                  <a:pt x="637032" y="21336"/>
                </a:lnTo>
                <a:lnTo>
                  <a:pt x="623459" y="26772"/>
                </a:lnTo>
                <a:lnTo>
                  <a:pt x="634463" y="54020"/>
                </a:lnTo>
                <a:lnTo>
                  <a:pt x="647700" y="48768"/>
                </a:lnTo>
                <a:close/>
              </a:path>
              <a:path w="708659" h="299085">
                <a:moveTo>
                  <a:pt x="647700" y="75837"/>
                </a:moveTo>
                <a:lnTo>
                  <a:pt x="647700" y="48768"/>
                </a:lnTo>
                <a:lnTo>
                  <a:pt x="634463" y="54020"/>
                </a:lnTo>
                <a:lnTo>
                  <a:pt x="644652" y="79248"/>
                </a:lnTo>
                <a:lnTo>
                  <a:pt x="647700" y="7583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 rot="4080000">
            <a:off x="7572980" y="2648602"/>
            <a:ext cx="323564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501006" y="2935224"/>
            <a:ext cx="707390" cy="299085"/>
          </a:xfrm>
          <a:custGeom>
            <a:avLst/>
            <a:gdLst/>
            <a:ahLst/>
            <a:cxnLst/>
            <a:rect l="l" t="t" r="r" b="b"/>
            <a:pathLst>
              <a:path w="707390" h="299085">
                <a:moveTo>
                  <a:pt x="73230" y="245053"/>
                </a:moveTo>
                <a:lnTo>
                  <a:pt x="62484" y="217932"/>
                </a:lnTo>
                <a:lnTo>
                  <a:pt x="0" y="289560"/>
                </a:lnTo>
                <a:lnTo>
                  <a:pt x="60960" y="295459"/>
                </a:lnTo>
                <a:lnTo>
                  <a:pt x="60960" y="249936"/>
                </a:lnTo>
                <a:lnTo>
                  <a:pt x="73230" y="245053"/>
                </a:lnTo>
                <a:close/>
              </a:path>
              <a:path w="707390" h="299085">
                <a:moveTo>
                  <a:pt x="84060" y="272388"/>
                </a:moveTo>
                <a:lnTo>
                  <a:pt x="73230" y="245053"/>
                </a:lnTo>
                <a:lnTo>
                  <a:pt x="60960" y="249936"/>
                </a:lnTo>
                <a:lnTo>
                  <a:pt x="71628" y="277368"/>
                </a:lnTo>
                <a:lnTo>
                  <a:pt x="84060" y="272388"/>
                </a:lnTo>
                <a:close/>
              </a:path>
              <a:path w="707390" h="299085">
                <a:moveTo>
                  <a:pt x="94488" y="298704"/>
                </a:moveTo>
                <a:lnTo>
                  <a:pt x="84060" y="272388"/>
                </a:lnTo>
                <a:lnTo>
                  <a:pt x="71628" y="277368"/>
                </a:lnTo>
                <a:lnTo>
                  <a:pt x="60960" y="249936"/>
                </a:lnTo>
                <a:lnTo>
                  <a:pt x="60960" y="295459"/>
                </a:lnTo>
                <a:lnTo>
                  <a:pt x="94488" y="298704"/>
                </a:lnTo>
                <a:close/>
              </a:path>
              <a:path w="707390" h="299085">
                <a:moveTo>
                  <a:pt x="632427" y="52750"/>
                </a:moveTo>
                <a:lnTo>
                  <a:pt x="621923" y="26741"/>
                </a:lnTo>
                <a:lnTo>
                  <a:pt x="73230" y="245053"/>
                </a:lnTo>
                <a:lnTo>
                  <a:pt x="84060" y="272388"/>
                </a:lnTo>
                <a:lnTo>
                  <a:pt x="632427" y="52750"/>
                </a:lnTo>
                <a:close/>
              </a:path>
              <a:path w="707390" h="299085">
                <a:moveTo>
                  <a:pt x="707136" y="7620"/>
                </a:moveTo>
                <a:lnTo>
                  <a:pt x="611124" y="0"/>
                </a:lnTo>
                <a:lnTo>
                  <a:pt x="621923" y="26741"/>
                </a:lnTo>
                <a:lnTo>
                  <a:pt x="635508" y="21336"/>
                </a:lnTo>
                <a:lnTo>
                  <a:pt x="646176" y="47244"/>
                </a:lnTo>
                <a:lnTo>
                  <a:pt x="646176" y="75837"/>
                </a:lnTo>
                <a:lnTo>
                  <a:pt x="707136" y="7620"/>
                </a:lnTo>
                <a:close/>
              </a:path>
              <a:path w="707390" h="299085">
                <a:moveTo>
                  <a:pt x="646176" y="47244"/>
                </a:moveTo>
                <a:lnTo>
                  <a:pt x="635508" y="21336"/>
                </a:lnTo>
                <a:lnTo>
                  <a:pt x="621923" y="26741"/>
                </a:lnTo>
                <a:lnTo>
                  <a:pt x="632427" y="52750"/>
                </a:lnTo>
                <a:lnTo>
                  <a:pt x="646176" y="47244"/>
                </a:lnTo>
                <a:close/>
              </a:path>
              <a:path w="707390" h="299085">
                <a:moveTo>
                  <a:pt x="646176" y="75837"/>
                </a:moveTo>
                <a:lnTo>
                  <a:pt x="646176" y="47244"/>
                </a:lnTo>
                <a:lnTo>
                  <a:pt x="632427" y="52750"/>
                </a:lnTo>
                <a:lnTo>
                  <a:pt x="643128" y="79248"/>
                </a:lnTo>
                <a:lnTo>
                  <a:pt x="646176" y="7583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 rot="4080000">
            <a:off x="7690328" y="2944258"/>
            <a:ext cx="323564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613782" y="3218688"/>
            <a:ext cx="707390" cy="299085"/>
          </a:xfrm>
          <a:custGeom>
            <a:avLst/>
            <a:gdLst/>
            <a:ahLst/>
            <a:cxnLst/>
            <a:rect l="l" t="t" r="r" b="b"/>
            <a:pathLst>
              <a:path w="707390" h="299085">
                <a:moveTo>
                  <a:pt x="73396" y="246478"/>
                </a:moveTo>
                <a:lnTo>
                  <a:pt x="62484" y="219456"/>
                </a:lnTo>
                <a:lnTo>
                  <a:pt x="0" y="291084"/>
                </a:lnTo>
                <a:lnTo>
                  <a:pt x="60960" y="296000"/>
                </a:lnTo>
                <a:lnTo>
                  <a:pt x="60960" y="251460"/>
                </a:lnTo>
                <a:lnTo>
                  <a:pt x="73396" y="246478"/>
                </a:lnTo>
                <a:close/>
              </a:path>
              <a:path w="707390" h="299085">
                <a:moveTo>
                  <a:pt x="83899" y="272485"/>
                </a:moveTo>
                <a:lnTo>
                  <a:pt x="73396" y="246478"/>
                </a:lnTo>
                <a:lnTo>
                  <a:pt x="60960" y="251460"/>
                </a:lnTo>
                <a:lnTo>
                  <a:pt x="71628" y="277368"/>
                </a:lnTo>
                <a:lnTo>
                  <a:pt x="83899" y="272485"/>
                </a:lnTo>
                <a:close/>
              </a:path>
              <a:path w="707390" h="299085">
                <a:moveTo>
                  <a:pt x="94488" y="298704"/>
                </a:moveTo>
                <a:lnTo>
                  <a:pt x="83899" y="272485"/>
                </a:lnTo>
                <a:lnTo>
                  <a:pt x="71628" y="277368"/>
                </a:lnTo>
                <a:lnTo>
                  <a:pt x="60960" y="251460"/>
                </a:lnTo>
                <a:lnTo>
                  <a:pt x="60960" y="296000"/>
                </a:lnTo>
                <a:lnTo>
                  <a:pt x="94488" y="298704"/>
                </a:lnTo>
                <a:close/>
              </a:path>
              <a:path w="707390" h="299085">
                <a:moveTo>
                  <a:pt x="632589" y="54173"/>
                </a:moveTo>
                <a:lnTo>
                  <a:pt x="621759" y="26842"/>
                </a:lnTo>
                <a:lnTo>
                  <a:pt x="73396" y="246478"/>
                </a:lnTo>
                <a:lnTo>
                  <a:pt x="83899" y="272485"/>
                </a:lnTo>
                <a:lnTo>
                  <a:pt x="632589" y="54173"/>
                </a:lnTo>
                <a:close/>
              </a:path>
              <a:path w="707390" h="299085">
                <a:moveTo>
                  <a:pt x="707136" y="9144"/>
                </a:moveTo>
                <a:lnTo>
                  <a:pt x="611124" y="0"/>
                </a:lnTo>
                <a:lnTo>
                  <a:pt x="621759" y="26842"/>
                </a:lnTo>
                <a:lnTo>
                  <a:pt x="635508" y="21336"/>
                </a:lnTo>
                <a:lnTo>
                  <a:pt x="646176" y="48768"/>
                </a:lnTo>
                <a:lnTo>
                  <a:pt x="646176" y="77361"/>
                </a:lnTo>
                <a:lnTo>
                  <a:pt x="707136" y="9144"/>
                </a:lnTo>
                <a:close/>
              </a:path>
              <a:path w="707390" h="299085">
                <a:moveTo>
                  <a:pt x="646176" y="48768"/>
                </a:moveTo>
                <a:lnTo>
                  <a:pt x="635508" y="21336"/>
                </a:lnTo>
                <a:lnTo>
                  <a:pt x="621759" y="26842"/>
                </a:lnTo>
                <a:lnTo>
                  <a:pt x="632589" y="54173"/>
                </a:lnTo>
                <a:lnTo>
                  <a:pt x="646176" y="48768"/>
                </a:lnTo>
                <a:close/>
              </a:path>
              <a:path w="707390" h="299085">
                <a:moveTo>
                  <a:pt x="646176" y="77361"/>
                </a:moveTo>
                <a:lnTo>
                  <a:pt x="646176" y="48768"/>
                </a:lnTo>
                <a:lnTo>
                  <a:pt x="632589" y="54173"/>
                </a:lnTo>
                <a:lnTo>
                  <a:pt x="643128" y="80772"/>
                </a:lnTo>
                <a:lnTo>
                  <a:pt x="646176" y="7736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 rot="4080000">
            <a:off x="7803104" y="3227722"/>
            <a:ext cx="323564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728082" y="3502152"/>
            <a:ext cx="707390" cy="297180"/>
          </a:xfrm>
          <a:custGeom>
            <a:avLst/>
            <a:gdLst/>
            <a:ahLst/>
            <a:cxnLst/>
            <a:rect l="l" t="t" r="r" b="b"/>
            <a:pathLst>
              <a:path w="707390" h="297179">
                <a:moveTo>
                  <a:pt x="73408" y="244983"/>
                </a:moveTo>
                <a:lnTo>
                  <a:pt x="62484" y="217932"/>
                </a:lnTo>
                <a:lnTo>
                  <a:pt x="0" y="289560"/>
                </a:lnTo>
                <a:lnTo>
                  <a:pt x="60960" y="294476"/>
                </a:lnTo>
                <a:lnTo>
                  <a:pt x="60960" y="249936"/>
                </a:lnTo>
                <a:lnTo>
                  <a:pt x="73408" y="244983"/>
                </a:lnTo>
                <a:close/>
              </a:path>
              <a:path w="707390" h="297179">
                <a:moveTo>
                  <a:pt x="84418" y="272245"/>
                </a:moveTo>
                <a:lnTo>
                  <a:pt x="73408" y="244983"/>
                </a:lnTo>
                <a:lnTo>
                  <a:pt x="60960" y="249936"/>
                </a:lnTo>
                <a:lnTo>
                  <a:pt x="71628" y="277368"/>
                </a:lnTo>
                <a:lnTo>
                  <a:pt x="84418" y="272245"/>
                </a:lnTo>
                <a:close/>
              </a:path>
              <a:path w="707390" h="297179">
                <a:moveTo>
                  <a:pt x="94488" y="297180"/>
                </a:moveTo>
                <a:lnTo>
                  <a:pt x="84418" y="272245"/>
                </a:lnTo>
                <a:lnTo>
                  <a:pt x="71628" y="277368"/>
                </a:lnTo>
                <a:lnTo>
                  <a:pt x="60960" y="249936"/>
                </a:lnTo>
                <a:lnTo>
                  <a:pt x="60960" y="294476"/>
                </a:lnTo>
                <a:lnTo>
                  <a:pt x="94488" y="297180"/>
                </a:lnTo>
                <a:close/>
              </a:path>
              <a:path w="707390" h="297179">
                <a:moveTo>
                  <a:pt x="632427" y="52750"/>
                </a:moveTo>
                <a:lnTo>
                  <a:pt x="621923" y="26741"/>
                </a:lnTo>
                <a:lnTo>
                  <a:pt x="73408" y="244983"/>
                </a:lnTo>
                <a:lnTo>
                  <a:pt x="84418" y="272245"/>
                </a:lnTo>
                <a:lnTo>
                  <a:pt x="632427" y="52750"/>
                </a:lnTo>
                <a:close/>
              </a:path>
              <a:path w="707390" h="297179">
                <a:moveTo>
                  <a:pt x="707136" y="7620"/>
                </a:moveTo>
                <a:lnTo>
                  <a:pt x="611124" y="0"/>
                </a:lnTo>
                <a:lnTo>
                  <a:pt x="621923" y="26741"/>
                </a:lnTo>
                <a:lnTo>
                  <a:pt x="635508" y="21336"/>
                </a:lnTo>
                <a:lnTo>
                  <a:pt x="646176" y="47244"/>
                </a:lnTo>
                <a:lnTo>
                  <a:pt x="646176" y="75837"/>
                </a:lnTo>
                <a:lnTo>
                  <a:pt x="707136" y="7620"/>
                </a:lnTo>
                <a:close/>
              </a:path>
              <a:path w="707390" h="297179">
                <a:moveTo>
                  <a:pt x="646176" y="47244"/>
                </a:moveTo>
                <a:lnTo>
                  <a:pt x="635508" y="21336"/>
                </a:lnTo>
                <a:lnTo>
                  <a:pt x="621923" y="26741"/>
                </a:lnTo>
                <a:lnTo>
                  <a:pt x="632427" y="52750"/>
                </a:lnTo>
                <a:lnTo>
                  <a:pt x="646176" y="47244"/>
                </a:lnTo>
                <a:close/>
              </a:path>
              <a:path w="707390" h="297179">
                <a:moveTo>
                  <a:pt x="646176" y="75837"/>
                </a:moveTo>
                <a:lnTo>
                  <a:pt x="646176" y="47244"/>
                </a:lnTo>
                <a:lnTo>
                  <a:pt x="632427" y="52750"/>
                </a:lnTo>
                <a:lnTo>
                  <a:pt x="643128" y="79248"/>
                </a:lnTo>
                <a:lnTo>
                  <a:pt x="646176" y="7583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 rot="4080000">
            <a:off x="7917404" y="3511186"/>
            <a:ext cx="323564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473574" y="1263396"/>
            <a:ext cx="1987550" cy="1003300"/>
          </a:xfrm>
          <a:custGeom>
            <a:avLst/>
            <a:gdLst/>
            <a:ahLst/>
            <a:cxnLst/>
            <a:rect l="l" t="t" r="r" b="b"/>
            <a:pathLst>
              <a:path w="1987550" h="1003300">
                <a:moveTo>
                  <a:pt x="1916582" y="50596"/>
                </a:moveTo>
                <a:lnTo>
                  <a:pt x="1904390" y="26212"/>
                </a:lnTo>
                <a:lnTo>
                  <a:pt x="0" y="978408"/>
                </a:lnTo>
                <a:lnTo>
                  <a:pt x="12192" y="1002792"/>
                </a:lnTo>
                <a:lnTo>
                  <a:pt x="1916582" y="50596"/>
                </a:lnTo>
                <a:close/>
              </a:path>
              <a:path w="1987550" h="1003300">
                <a:moveTo>
                  <a:pt x="1987296" y="0"/>
                </a:moveTo>
                <a:lnTo>
                  <a:pt x="1891284" y="0"/>
                </a:lnTo>
                <a:lnTo>
                  <a:pt x="1904390" y="26212"/>
                </a:lnTo>
                <a:lnTo>
                  <a:pt x="1917192" y="19812"/>
                </a:lnTo>
                <a:lnTo>
                  <a:pt x="1929384" y="44196"/>
                </a:lnTo>
                <a:lnTo>
                  <a:pt x="1929384" y="76200"/>
                </a:lnTo>
                <a:lnTo>
                  <a:pt x="1987296" y="0"/>
                </a:lnTo>
                <a:close/>
              </a:path>
              <a:path w="1987550" h="1003300">
                <a:moveTo>
                  <a:pt x="1929384" y="44196"/>
                </a:moveTo>
                <a:lnTo>
                  <a:pt x="1917192" y="19812"/>
                </a:lnTo>
                <a:lnTo>
                  <a:pt x="1904390" y="26212"/>
                </a:lnTo>
                <a:lnTo>
                  <a:pt x="1916582" y="50596"/>
                </a:lnTo>
                <a:lnTo>
                  <a:pt x="1929384" y="44196"/>
                </a:lnTo>
                <a:close/>
              </a:path>
              <a:path w="1987550" h="1003300">
                <a:moveTo>
                  <a:pt x="1929384" y="76200"/>
                </a:moveTo>
                <a:lnTo>
                  <a:pt x="1929384" y="44196"/>
                </a:lnTo>
                <a:lnTo>
                  <a:pt x="1916582" y="50596"/>
                </a:lnTo>
                <a:lnTo>
                  <a:pt x="1929384" y="76200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 rot="19980000">
            <a:off x="8368748" y="1573331"/>
            <a:ext cx="323351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 rot="19980000">
            <a:off x="7856369" y="1788977"/>
            <a:ext cx="513094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2400" spc="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 rot="19980000">
            <a:off x="8687265" y="1420931"/>
            <a:ext cx="323351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79808" y="909319"/>
            <a:ext cx="4407535" cy="5160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46710">
              <a:lnSpc>
                <a:spcPct val="100099"/>
              </a:lnSpc>
              <a:spcBef>
                <a:spcPts val="95"/>
              </a:spcBef>
            </a:pP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incident light wave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made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of 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parallel vibrations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(π –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components) 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on the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plane of incidence </a:t>
            </a:r>
            <a:r>
              <a:rPr sz="1800" b="1" spc="-10" dirty="0">
                <a:solidFill>
                  <a:srgbClr val="6500FF"/>
                </a:solidFill>
                <a:latin typeface="Arial"/>
                <a:cs typeface="Arial"/>
              </a:rPr>
              <a:t>and 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perpendicular vibrations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(σ – 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components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: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perpendicular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plane 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of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 incidence).</a:t>
            </a:r>
            <a:endParaRPr sz="1800">
              <a:latin typeface="Arial"/>
              <a:cs typeface="Arial"/>
            </a:endParaRPr>
          </a:p>
          <a:p>
            <a:pPr marL="38100" marR="41275">
              <a:lnSpc>
                <a:spcPct val="100000"/>
              </a:lnSpc>
              <a:spcBef>
                <a:spcPts val="1500"/>
              </a:spcBef>
            </a:pP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At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particular angle θ</a:t>
            </a:r>
            <a:r>
              <a:rPr sz="1800" b="1" spc="-7" baseline="-23148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parallel  components completely refracted  whereas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perpendicular components  partially get refracted and partially get  reflected.</a:t>
            </a:r>
            <a:endParaRPr sz="1800">
              <a:latin typeface="Arial"/>
              <a:cs typeface="Arial"/>
            </a:endParaRPr>
          </a:p>
          <a:p>
            <a:pPr marL="38100" marR="207645">
              <a:lnSpc>
                <a:spcPct val="100299"/>
              </a:lnSpc>
              <a:spcBef>
                <a:spcPts val="1085"/>
              </a:spcBef>
            </a:pP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i.e.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reflected components are all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in 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perpendicular plane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vibration </a:t>
            </a:r>
            <a:r>
              <a:rPr sz="1800" b="1" spc="-10" dirty="0">
                <a:solidFill>
                  <a:srgbClr val="0065FF"/>
                </a:solidFill>
                <a:latin typeface="Arial"/>
                <a:cs typeface="Arial"/>
              </a:rPr>
              <a:t>and 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hence plane</a:t>
            </a:r>
            <a:r>
              <a:rPr sz="1800" b="1" spc="-10" dirty="0">
                <a:solidFill>
                  <a:srgbClr val="0065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polarised.</a:t>
            </a:r>
            <a:endParaRPr sz="1800"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  <a:spcBef>
                <a:spcPts val="1095"/>
              </a:spcBef>
            </a:pPr>
            <a:r>
              <a:rPr sz="1800" b="1" dirty="0">
                <a:solidFill>
                  <a:srgbClr val="A5002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A50020"/>
                </a:solidFill>
                <a:latin typeface="Arial"/>
                <a:cs typeface="Arial"/>
              </a:rPr>
              <a:t>intensity </a:t>
            </a:r>
            <a:r>
              <a:rPr sz="1800" b="1" dirty="0">
                <a:solidFill>
                  <a:srgbClr val="A50020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A50020"/>
                </a:solidFill>
                <a:latin typeface="Arial"/>
                <a:cs typeface="Arial"/>
              </a:rPr>
              <a:t>transmitted light  through </a:t>
            </a:r>
            <a:r>
              <a:rPr sz="1800" b="1" dirty="0">
                <a:solidFill>
                  <a:srgbClr val="A5002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A50020"/>
                </a:solidFill>
                <a:latin typeface="Arial"/>
                <a:cs typeface="Arial"/>
              </a:rPr>
              <a:t>medium </a:t>
            </a:r>
            <a:r>
              <a:rPr sz="1800" b="1" dirty="0">
                <a:solidFill>
                  <a:srgbClr val="A50020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A50020"/>
                </a:solidFill>
                <a:latin typeface="Arial"/>
                <a:cs typeface="Arial"/>
              </a:rPr>
              <a:t>greater than that  </a:t>
            </a:r>
            <a:r>
              <a:rPr sz="1800" b="1" dirty="0">
                <a:solidFill>
                  <a:srgbClr val="A50020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A50020"/>
                </a:solidFill>
                <a:latin typeface="Arial"/>
                <a:cs typeface="Arial"/>
              </a:rPr>
              <a:t>plane </a:t>
            </a:r>
            <a:r>
              <a:rPr sz="1800" b="1" spc="-10" dirty="0">
                <a:solidFill>
                  <a:srgbClr val="A50020"/>
                </a:solidFill>
                <a:latin typeface="Arial"/>
                <a:cs typeface="Arial"/>
              </a:rPr>
              <a:t>polarised </a:t>
            </a:r>
            <a:r>
              <a:rPr sz="1800" b="1" spc="-5" dirty="0">
                <a:solidFill>
                  <a:srgbClr val="A50020"/>
                </a:solidFill>
                <a:latin typeface="Arial"/>
                <a:cs typeface="Arial"/>
              </a:rPr>
              <a:t>(reflected)</a:t>
            </a:r>
            <a:r>
              <a:rPr sz="1800" b="1" spc="5" dirty="0">
                <a:solidFill>
                  <a:srgbClr val="A5002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A50020"/>
                </a:solidFill>
                <a:latin typeface="Arial"/>
                <a:cs typeface="Arial"/>
              </a:rPr>
              <a:t>light.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072515" y="4566918"/>
            <a:ext cx="1753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485900" algn="l"/>
              </a:tabLst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r>
              <a:rPr sz="1800" b="1" spc="-7" baseline="-23148" dirty="0">
                <a:solidFill>
                  <a:srgbClr val="0000FF"/>
                </a:solidFill>
                <a:latin typeface="Arial"/>
                <a:cs typeface="Arial"/>
              </a:rPr>
              <a:t>P 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+ r</a:t>
            </a:r>
            <a:r>
              <a:rPr sz="1800" b="1" spc="-1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18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90°	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131946" y="4566918"/>
            <a:ext cx="1199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r = </a:t>
            </a:r>
            <a:r>
              <a:rPr sz="1800" b="1" spc="25" dirty="0">
                <a:solidFill>
                  <a:srgbClr val="0000FF"/>
                </a:solidFill>
                <a:latin typeface="Arial"/>
                <a:cs typeface="Arial"/>
              </a:rPr>
              <a:t>90°-</a:t>
            </a:r>
            <a:r>
              <a:rPr sz="1800" b="1" spc="2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θ</a:t>
            </a:r>
            <a:r>
              <a:rPr sz="1800" b="1" spc="-7" baseline="-23148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endParaRPr sz="1800" baseline="-23148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948814" y="4963157"/>
            <a:ext cx="544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sin</a:t>
            </a:r>
            <a:r>
              <a:rPr sz="1800" b="1" spc="-75" dirty="0">
                <a:solidFill>
                  <a:srgbClr val="CC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θ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313814" y="5027166"/>
            <a:ext cx="143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165225" algn="l"/>
              </a:tabLst>
            </a:pPr>
            <a:r>
              <a:rPr sz="1800" b="1" spc="30" baseline="-60185" dirty="0">
                <a:solidFill>
                  <a:srgbClr val="CC00FF"/>
                </a:solidFill>
                <a:latin typeface="Arial"/>
                <a:cs typeface="Arial"/>
              </a:rPr>
              <a:t>a</a:t>
            </a:r>
            <a:r>
              <a:rPr sz="2700" b="1" spc="30" baseline="-24691" dirty="0">
                <a:solidFill>
                  <a:srgbClr val="CC00FF"/>
                </a:solidFill>
                <a:latin typeface="Arial"/>
                <a:cs typeface="Arial"/>
              </a:rPr>
              <a:t>µ</a:t>
            </a:r>
            <a:r>
              <a:rPr sz="1800" b="1" spc="30" baseline="-60185" dirty="0">
                <a:solidFill>
                  <a:srgbClr val="CC00FF"/>
                </a:solidFill>
                <a:latin typeface="Arial"/>
                <a:cs typeface="Arial"/>
              </a:rPr>
              <a:t>b</a:t>
            </a:r>
            <a:r>
              <a:rPr sz="1800" b="1" spc="232" baseline="-60185" dirty="0">
                <a:solidFill>
                  <a:srgbClr val="CC00FF"/>
                </a:solidFill>
                <a:latin typeface="Arial"/>
                <a:cs typeface="Arial"/>
              </a:rPr>
              <a:t> </a:t>
            </a:r>
            <a:r>
              <a:rPr sz="2700" b="1" baseline="-24691" dirty="0">
                <a:solidFill>
                  <a:srgbClr val="CC00FF"/>
                </a:solidFill>
                <a:latin typeface="Arial"/>
                <a:cs typeface="Arial"/>
              </a:rPr>
              <a:t>=</a:t>
            </a:r>
            <a:r>
              <a:rPr sz="1800" b="1" u="heavy" dirty="0">
                <a:solidFill>
                  <a:srgbClr val="CC00FF"/>
                </a:solidFill>
                <a:uFill>
                  <a:solidFill>
                    <a:srgbClr val="CC00FF"/>
                  </a:solidFill>
                </a:uFill>
                <a:latin typeface="Arial"/>
                <a:cs typeface="Arial"/>
              </a:rPr>
              <a:t> 	</a:t>
            </a:r>
            <a:r>
              <a:rPr sz="1200" b="1" u="heavy" dirty="0">
                <a:solidFill>
                  <a:srgbClr val="CC00FF"/>
                </a:solidFill>
                <a:uFill>
                  <a:solidFill>
                    <a:srgbClr val="CC00FF"/>
                  </a:solidFill>
                </a:uFill>
                <a:latin typeface="Arial"/>
                <a:cs typeface="Arial"/>
              </a:rPr>
              <a:t>P</a:t>
            </a:r>
            <a:r>
              <a:rPr sz="1200" b="1" u="heavy" spc="-5" dirty="0">
                <a:solidFill>
                  <a:srgbClr val="CC00FF"/>
                </a:solidFill>
                <a:uFill>
                  <a:solidFill>
                    <a:srgbClr val="CC00FF"/>
                  </a:solidFill>
                </a:u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025016" y="5344157"/>
            <a:ext cx="509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sin</a:t>
            </a:r>
            <a:r>
              <a:rPr sz="1800" b="1" spc="-75" dirty="0">
                <a:solidFill>
                  <a:srgbClr val="CC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234813" y="167131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234813" y="2966718"/>
            <a:ext cx="16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304414" y="5725157"/>
            <a:ext cx="696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A50020"/>
                </a:solidFill>
                <a:latin typeface="Arial"/>
                <a:cs typeface="Arial"/>
              </a:rPr>
              <a:t>sin</a:t>
            </a:r>
            <a:r>
              <a:rPr sz="1800" b="1" spc="-50" dirty="0">
                <a:solidFill>
                  <a:srgbClr val="A5002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A50020"/>
                </a:solidFill>
                <a:latin typeface="Arial"/>
                <a:cs typeface="Arial"/>
              </a:rPr>
              <a:t>θ</a:t>
            </a:r>
            <a:r>
              <a:rPr sz="1800" b="1" spc="-7" baseline="-23148" dirty="0">
                <a:solidFill>
                  <a:srgbClr val="A50020"/>
                </a:solidFill>
                <a:latin typeface="Arial"/>
                <a:cs typeface="Arial"/>
              </a:rPr>
              <a:t>P</a:t>
            </a:r>
            <a:endParaRPr sz="1800" baseline="-23148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339211" y="6031481"/>
            <a:ext cx="344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8125" algn="l"/>
              </a:tabLst>
            </a:pPr>
            <a:r>
              <a:rPr sz="1200" b="1" dirty="0">
                <a:solidFill>
                  <a:srgbClr val="A50020"/>
                </a:solidFill>
                <a:latin typeface="Arial"/>
                <a:cs typeface="Arial"/>
              </a:rPr>
              <a:t>a	b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424559" y="5891273"/>
            <a:ext cx="4546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7975" algn="l"/>
              </a:tabLst>
            </a:pPr>
            <a:r>
              <a:rPr sz="1800" b="1" spc="60" dirty="0">
                <a:solidFill>
                  <a:srgbClr val="A50020"/>
                </a:solidFill>
                <a:latin typeface="Arial"/>
                <a:cs typeface="Arial"/>
              </a:rPr>
              <a:t>µ	</a:t>
            </a:r>
            <a:r>
              <a:rPr sz="1800" b="1" dirty="0">
                <a:solidFill>
                  <a:srgbClr val="A50020"/>
                </a:solidFill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025016" y="6106157"/>
            <a:ext cx="1092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A50020"/>
                </a:solidFill>
                <a:latin typeface="Arial"/>
                <a:cs typeface="Arial"/>
              </a:rPr>
              <a:t>sin </a:t>
            </a:r>
            <a:r>
              <a:rPr sz="1800" b="1" spc="25" dirty="0">
                <a:solidFill>
                  <a:srgbClr val="A50020"/>
                </a:solidFill>
                <a:latin typeface="Arial"/>
                <a:cs typeface="Arial"/>
              </a:rPr>
              <a:t>90°-</a:t>
            </a:r>
            <a:r>
              <a:rPr sz="1800" b="1" spc="310" dirty="0">
                <a:solidFill>
                  <a:srgbClr val="A500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A50020"/>
                </a:solidFill>
                <a:latin typeface="Arial"/>
                <a:cs typeface="Arial"/>
              </a:rPr>
              <a:t>θ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091814" y="6246365"/>
            <a:ext cx="12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A50020"/>
                </a:solidFill>
                <a:latin typeface="Arial"/>
                <a:cs typeface="Arial"/>
              </a:rPr>
              <a:t>P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946269" y="6063995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799" y="0"/>
                </a:lnTo>
              </a:path>
            </a:pathLst>
          </a:custGeom>
          <a:ln w="19049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717669" y="6583679"/>
            <a:ext cx="1600200" cy="394970"/>
          </a:xfrm>
          <a:prstGeom prst="rect">
            <a:avLst/>
          </a:prstGeom>
          <a:solidFill>
            <a:srgbClr val="FFECDF"/>
          </a:solidFill>
          <a:ln w="28574">
            <a:solidFill>
              <a:srgbClr val="0065FF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420"/>
              </a:spcBef>
              <a:tabLst>
                <a:tab pos="749300" algn="l"/>
              </a:tabLst>
            </a:pPr>
            <a:r>
              <a:rPr sz="1800" b="1" spc="30" baseline="-23148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20" dirty="0">
                <a:solidFill>
                  <a:srgbClr val="FF0000"/>
                </a:solidFill>
                <a:latin typeface="Arial"/>
                <a:cs typeface="Arial"/>
              </a:rPr>
              <a:t>µ</a:t>
            </a:r>
            <a:r>
              <a:rPr sz="1800" b="1" spc="30" baseline="-23148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800" b="1" spc="232" baseline="-2314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=	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tan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r>
              <a:rPr sz="1800" b="1" spc="-7" baseline="-23148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endParaRPr sz="1800" baseline="-23148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26473" y="882395"/>
            <a:ext cx="4495800" cy="5257800"/>
          </a:xfrm>
          <a:custGeom>
            <a:avLst/>
            <a:gdLst/>
            <a:ahLst/>
            <a:cxnLst/>
            <a:rect l="l" t="t" r="r" b="b"/>
            <a:pathLst>
              <a:path w="4495800" h="5257800">
                <a:moveTo>
                  <a:pt x="0" y="0"/>
                </a:moveTo>
                <a:lnTo>
                  <a:pt x="0" y="5257799"/>
                </a:lnTo>
                <a:lnTo>
                  <a:pt x="4495799" y="5257799"/>
                </a:lnTo>
                <a:lnTo>
                  <a:pt x="4495799" y="0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5212" y="404875"/>
            <a:ext cx="13925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0000"/>
                </a:solidFill>
              </a:rPr>
              <a:t>Polaroids: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5212" y="909319"/>
            <a:ext cx="8205470" cy="5671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4615">
              <a:lnSpc>
                <a:spcPct val="100200"/>
              </a:lnSpc>
              <a:spcBef>
                <a:spcPts val="95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H –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Polaroid is prepared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by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taking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a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sheet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polyvinyl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alcohol (long chain 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polymer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molecules) and subjecting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to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large strain.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molecules are  oriented parallel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the strain and the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material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becomes doubly refracting.  When strained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with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iodine,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material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behaves like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dichroic</a:t>
            </a:r>
            <a:r>
              <a:rPr sz="1800" b="1" spc="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crystal.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299"/>
              </a:lnSpc>
              <a:spcBef>
                <a:spcPts val="5"/>
              </a:spcBef>
              <a:tabLst>
                <a:tab pos="5424170" algn="l"/>
              </a:tabLst>
            </a:pPr>
            <a:r>
              <a:rPr sz="1800" b="1" dirty="0">
                <a:solidFill>
                  <a:srgbClr val="009900"/>
                </a:solidFill>
                <a:latin typeface="Arial"/>
                <a:cs typeface="Arial"/>
              </a:rPr>
              <a:t>K – </a:t>
            </a:r>
            <a:r>
              <a:rPr sz="1800" b="1" spc="-5" dirty="0">
                <a:solidFill>
                  <a:srgbClr val="009900"/>
                </a:solidFill>
                <a:latin typeface="Arial"/>
                <a:cs typeface="Arial"/>
              </a:rPr>
              <a:t>Polaroid is prepared </a:t>
            </a:r>
            <a:r>
              <a:rPr sz="1800" b="1" dirty="0">
                <a:solidFill>
                  <a:srgbClr val="009900"/>
                </a:solidFill>
                <a:latin typeface="Arial"/>
                <a:cs typeface="Arial"/>
              </a:rPr>
              <a:t>by </a:t>
            </a:r>
            <a:r>
              <a:rPr sz="1800" b="1" spc="-5" dirty="0">
                <a:solidFill>
                  <a:srgbClr val="009900"/>
                </a:solidFill>
                <a:latin typeface="Arial"/>
                <a:cs typeface="Arial"/>
              </a:rPr>
              <a:t>heating </a:t>
            </a:r>
            <a:r>
              <a:rPr sz="1800" b="1" dirty="0">
                <a:solidFill>
                  <a:srgbClr val="009900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009900"/>
                </a:solidFill>
                <a:latin typeface="Arial"/>
                <a:cs typeface="Arial"/>
              </a:rPr>
              <a:t>stretched polyvinyl alcohol </a:t>
            </a:r>
            <a:r>
              <a:rPr sz="1800" b="1" dirty="0">
                <a:solidFill>
                  <a:srgbClr val="009900"/>
                </a:solidFill>
                <a:latin typeface="Arial"/>
                <a:cs typeface="Arial"/>
              </a:rPr>
              <a:t>film in </a:t>
            </a:r>
            <a:r>
              <a:rPr sz="1800" b="1" spc="-5" dirty="0">
                <a:solidFill>
                  <a:srgbClr val="009900"/>
                </a:solidFill>
                <a:latin typeface="Arial"/>
                <a:cs typeface="Arial"/>
              </a:rPr>
              <a:t>the  </a:t>
            </a:r>
            <a:r>
              <a:rPr sz="1800" b="1" spc="-10" dirty="0">
                <a:solidFill>
                  <a:srgbClr val="009900"/>
                </a:solidFill>
                <a:latin typeface="Arial"/>
                <a:cs typeface="Arial"/>
              </a:rPr>
              <a:t>presence </a:t>
            </a:r>
            <a:r>
              <a:rPr sz="1800" b="1" dirty="0">
                <a:solidFill>
                  <a:srgbClr val="009900"/>
                </a:solidFill>
                <a:latin typeface="Arial"/>
                <a:cs typeface="Arial"/>
              </a:rPr>
              <a:t>of HCl </a:t>
            </a:r>
            <a:r>
              <a:rPr sz="1800" b="1" spc="-5" dirty="0">
                <a:solidFill>
                  <a:srgbClr val="009900"/>
                </a:solidFill>
                <a:latin typeface="Arial"/>
                <a:cs typeface="Arial"/>
              </a:rPr>
              <a:t>(an </a:t>
            </a:r>
            <a:r>
              <a:rPr sz="1800" b="1" spc="-10" dirty="0">
                <a:solidFill>
                  <a:srgbClr val="009900"/>
                </a:solidFill>
                <a:latin typeface="Arial"/>
                <a:cs typeface="Arial"/>
              </a:rPr>
              <a:t>active</a:t>
            </a:r>
            <a:r>
              <a:rPr sz="1800" b="1" spc="9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9900"/>
                </a:solidFill>
                <a:latin typeface="Arial"/>
                <a:cs typeface="Arial"/>
              </a:rPr>
              <a:t>dehydrating</a:t>
            </a:r>
            <a:r>
              <a:rPr sz="1800" b="1" spc="2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9900"/>
                </a:solidFill>
                <a:latin typeface="Arial"/>
                <a:cs typeface="Arial"/>
              </a:rPr>
              <a:t>catalyst).	When </a:t>
            </a:r>
            <a:r>
              <a:rPr sz="1800" b="1" dirty="0">
                <a:solidFill>
                  <a:srgbClr val="009900"/>
                </a:solidFill>
                <a:latin typeface="Arial"/>
                <a:cs typeface="Arial"/>
              </a:rPr>
              <a:t>the film </a:t>
            </a:r>
            <a:r>
              <a:rPr sz="1800" b="1" spc="-10" dirty="0">
                <a:solidFill>
                  <a:srgbClr val="009900"/>
                </a:solidFill>
                <a:latin typeface="Arial"/>
                <a:cs typeface="Arial"/>
              </a:rPr>
              <a:t>becomes  </a:t>
            </a:r>
            <a:r>
              <a:rPr sz="1800" b="1" spc="-5" dirty="0">
                <a:solidFill>
                  <a:srgbClr val="009900"/>
                </a:solidFill>
                <a:latin typeface="Arial"/>
                <a:cs typeface="Arial"/>
              </a:rPr>
              <a:t>slightly darkened, </a:t>
            </a:r>
            <a:r>
              <a:rPr sz="1800" b="1" dirty="0">
                <a:solidFill>
                  <a:srgbClr val="009900"/>
                </a:solidFill>
                <a:latin typeface="Arial"/>
                <a:cs typeface="Arial"/>
              </a:rPr>
              <a:t>it </a:t>
            </a:r>
            <a:r>
              <a:rPr sz="1800" b="1" spc="-5" dirty="0">
                <a:solidFill>
                  <a:srgbClr val="009900"/>
                </a:solidFill>
                <a:latin typeface="Arial"/>
                <a:cs typeface="Arial"/>
              </a:rPr>
              <a:t>behaves like </a:t>
            </a:r>
            <a:r>
              <a:rPr sz="1800" b="1" dirty="0">
                <a:solidFill>
                  <a:srgbClr val="009900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009900"/>
                </a:solidFill>
                <a:latin typeface="Arial"/>
                <a:cs typeface="Arial"/>
              </a:rPr>
              <a:t>strong dichroic</a:t>
            </a:r>
            <a:r>
              <a:rPr sz="1800" b="1" spc="-1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9900"/>
                </a:solidFill>
                <a:latin typeface="Arial"/>
                <a:cs typeface="Arial"/>
              </a:rPr>
              <a:t>crystal.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2200" b="1" spc="-5" dirty="0">
                <a:solidFill>
                  <a:srgbClr val="A50020"/>
                </a:solidFill>
                <a:latin typeface="Arial"/>
                <a:cs typeface="Arial"/>
              </a:rPr>
              <a:t>Uses </a:t>
            </a:r>
            <a:r>
              <a:rPr sz="2200" b="1" dirty="0">
                <a:solidFill>
                  <a:srgbClr val="A50020"/>
                </a:solidFill>
                <a:latin typeface="Arial"/>
                <a:cs typeface="Arial"/>
              </a:rPr>
              <a:t>of </a:t>
            </a:r>
            <a:r>
              <a:rPr sz="2200" b="1" spc="-5" dirty="0">
                <a:solidFill>
                  <a:srgbClr val="A50020"/>
                </a:solidFill>
                <a:latin typeface="Arial"/>
                <a:cs typeface="Arial"/>
              </a:rPr>
              <a:t>Polaroids:</a:t>
            </a:r>
            <a:endParaRPr sz="2200">
              <a:latin typeface="Arial"/>
              <a:cs typeface="Arial"/>
            </a:endParaRPr>
          </a:p>
          <a:p>
            <a:pPr marL="431800" indent="-344170">
              <a:lnSpc>
                <a:spcPct val="100000"/>
              </a:lnSpc>
              <a:spcBef>
                <a:spcPts val="1575"/>
              </a:spcBef>
              <a:buAutoNum type="arabicParenR"/>
              <a:tabLst>
                <a:tab pos="431165" algn="l"/>
                <a:tab pos="432434" algn="l"/>
              </a:tabLst>
            </a:pPr>
            <a:r>
              <a:rPr sz="1800" b="1" spc="-5" dirty="0">
                <a:solidFill>
                  <a:srgbClr val="006565"/>
                </a:solidFill>
                <a:latin typeface="Arial"/>
                <a:cs typeface="Arial"/>
              </a:rPr>
              <a:t>Polaroid Sun</a:t>
            </a:r>
            <a:r>
              <a:rPr sz="1800" b="1" dirty="0">
                <a:solidFill>
                  <a:srgbClr val="006565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565"/>
                </a:solidFill>
                <a:latin typeface="Arial"/>
                <a:cs typeface="Arial"/>
              </a:rPr>
              <a:t>Glasses</a:t>
            </a:r>
            <a:endParaRPr sz="1800">
              <a:latin typeface="Arial"/>
              <a:cs typeface="Arial"/>
            </a:endParaRPr>
          </a:p>
          <a:p>
            <a:pPr marL="431800" indent="-344170">
              <a:lnSpc>
                <a:spcPct val="100000"/>
              </a:lnSpc>
              <a:spcBef>
                <a:spcPts val="1095"/>
              </a:spcBef>
              <a:buAutoNum type="arabicParenR"/>
              <a:tabLst>
                <a:tab pos="431165" algn="l"/>
                <a:tab pos="432434" algn="l"/>
              </a:tabLst>
            </a:pP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Polaroid</a:t>
            </a:r>
            <a:r>
              <a:rPr sz="1800" b="1" spc="-10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Filters</a:t>
            </a:r>
            <a:endParaRPr sz="1800">
              <a:latin typeface="Arial"/>
              <a:cs typeface="Arial"/>
            </a:endParaRPr>
          </a:p>
          <a:p>
            <a:pPr marL="431800" indent="-344170">
              <a:lnSpc>
                <a:spcPct val="100000"/>
              </a:lnSpc>
              <a:spcBef>
                <a:spcPts val="1090"/>
              </a:spcBef>
              <a:buAutoNum type="arabicParenR"/>
              <a:tabLst>
                <a:tab pos="431165" algn="l"/>
                <a:tab pos="432434" algn="l"/>
              </a:tabLst>
            </a:pP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For </a:t>
            </a: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Laboratory</a:t>
            </a:r>
            <a:r>
              <a:rPr sz="1800" b="1" spc="-2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Purpose</a:t>
            </a:r>
            <a:endParaRPr sz="1800">
              <a:latin typeface="Arial"/>
              <a:cs typeface="Arial"/>
            </a:endParaRPr>
          </a:p>
          <a:p>
            <a:pPr marL="431800" indent="-344170">
              <a:lnSpc>
                <a:spcPct val="100000"/>
              </a:lnSpc>
              <a:spcBef>
                <a:spcPts val="1090"/>
              </a:spcBef>
              <a:buAutoNum type="arabicParenR"/>
              <a:tabLst>
                <a:tab pos="431165" algn="l"/>
                <a:tab pos="432434" algn="l"/>
              </a:tabLst>
            </a:pPr>
            <a:r>
              <a:rPr sz="1800" b="1" dirty="0">
                <a:solidFill>
                  <a:srgbClr val="A50020"/>
                </a:solidFill>
                <a:latin typeface="Arial"/>
                <a:cs typeface="Arial"/>
              </a:rPr>
              <a:t>In </a:t>
            </a:r>
            <a:r>
              <a:rPr sz="1800" b="1" spc="-5" dirty="0">
                <a:solidFill>
                  <a:srgbClr val="A50020"/>
                </a:solidFill>
                <a:latin typeface="Arial"/>
                <a:cs typeface="Arial"/>
              </a:rPr>
              <a:t>Head-light </a:t>
            </a:r>
            <a:r>
              <a:rPr sz="1800" b="1" dirty="0">
                <a:solidFill>
                  <a:srgbClr val="A50020"/>
                </a:solidFill>
                <a:latin typeface="Arial"/>
                <a:cs typeface="Arial"/>
              </a:rPr>
              <a:t>of</a:t>
            </a:r>
            <a:r>
              <a:rPr sz="1800" b="1" spc="20" dirty="0">
                <a:solidFill>
                  <a:srgbClr val="A5002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A50020"/>
                </a:solidFill>
                <a:latin typeface="Arial"/>
                <a:cs typeface="Arial"/>
              </a:rPr>
              <a:t>Automobiles</a:t>
            </a:r>
            <a:endParaRPr sz="1800">
              <a:latin typeface="Arial"/>
              <a:cs typeface="Arial"/>
            </a:endParaRPr>
          </a:p>
          <a:p>
            <a:pPr marL="431800" indent="-344170">
              <a:lnSpc>
                <a:spcPct val="100000"/>
              </a:lnSpc>
              <a:spcBef>
                <a:spcPts val="1095"/>
              </a:spcBef>
              <a:buAutoNum type="arabicParenR"/>
              <a:tabLst>
                <a:tab pos="431165" algn="l"/>
                <a:tab pos="432434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Three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–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Dimensional Motion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Picutres</a:t>
            </a:r>
            <a:endParaRPr sz="1800">
              <a:latin typeface="Arial"/>
              <a:cs typeface="Arial"/>
            </a:endParaRPr>
          </a:p>
          <a:p>
            <a:pPr marL="431800" indent="-344170">
              <a:lnSpc>
                <a:spcPct val="100000"/>
              </a:lnSpc>
              <a:spcBef>
                <a:spcPts val="1090"/>
              </a:spcBef>
              <a:buAutoNum type="arabicParenR"/>
              <a:tabLst>
                <a:tab pos="431165" algn="l"/>
                <a:tab pos="432434" algn="l"/>
              </a:tabLst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In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Window</a:t>
            </a:r>
            <a:r>
              <a:rPr sz="1800" b="1" spc="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FF"/>
                </a:solidFill>
                <a:latin typeface="Arial"/>
                <a:cs typeface="Arial"/>
              </a:rPr>
              <a:t>Panes</a:t>
            </a:r>
            <a:endParaRPr sz="1800">
              <a:latin typeface="Arial"/>
              <a:cs typeface="Arial"/>
            </a:endParaRPr>
          </a:p>
          <a:p>
            <a:pPr marL="431800" indent="-344170">
              <a:lnSpc>
                <a:spcPct val="100000"/>
              </a:lnSpc>
              <a:spcBef>
                <a:spcPts val="1080"/>
              </a:spcBef>
              <a:buAutoNum type="arabicParenR"/>
              <a:tabLst>
                <a:tab pos="431165" algn="l"/>
                <a:tab pos="432434" algn="l"/>
              </a:tabLst>
            </a:pP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In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Wind Shield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in</a:t>
            </a:r>
            <a:r>
              <a:rPr sz="1800" b="1" spc="25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Automobiles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8069" y="1872995"/>
            <a:ext cx="990600" cy="914400"/>
          </a:xfrm>
          <a:custGeom>
            <a:avLst/>
            <a:gdLst/>
            <a:ahLst/>
            <a:cxnLst/>
            <a:rect l="l" t="t" r="r" b="b"/>
            <a:pathLst>
              <a:path w="990600" h="914400">
                <a:moveTo>
                  <a:pt x="0" y="0"/>
                </a:moveTo>
                <a:lnTo>
                  <a:pt x="49442" y="1120"/>
                </a:lnTo>
                <a:lnTo>
                  <a:pt x="98258" y="4447"/>
                </a:lnTo>
                <a:lnTo>
                  <a:pt x="146388" y="9927"/>
                </a:lnTo>
                <a:lnTo>
                  <a:pt x="193778" y="17507"/>
                </a:lnTo>
                <a:lnTo>
                  <a:pt x="240369" y="27136"/>
                </a:lnTo>
                <a:lnTo>
                  <a:pt x="286106" y="38760"/>
                </a:lnTo>
                <a:lnTo>
                  <a:pt x="330932" y="52327"/>
                </a:lnTo>
                <a:lnTo>
                  <a:pt x="374789" y="67784"/>
                </a:lnTo>
                <a:lnTo>
                  <a:pt x="417621" y="85078"/>
                </a:lnTo>
                <a:lnTo>
                  <a:pt x="459372" y="104157"/>
                </a:lnTo>
                <a:lnTo>
                  <a:pt x="499984" y="124967"/>
                </a:lnTo>
                <a:lnTo>
                  <a:pt x="539402" y="147458"/>
                </a:lnTo>
                <a:lnTo>
                  <a:pt x="577567" y="171574"/>
                </a:lnTo>
                <a:lnTo>
                  <a:pt x="614424" y="197265"/>
                </a:lnTo>
                <a:lnTo>
                  <a:pt x="649915" y="224477"/>
                </a:lnTo>
                <a:lnTo>
                  <a:pt x="683984" y="253158"/>
                </a:lnTo>
                <a:lnTo>
                  <a:pt x="716575" y="283255"/>
                </a:lnTo>
                <a:lnTo>
                  <a:pt x="747630" y="314715"/>
                </a:lnTo>
                <a:lnTo>
                  <a:pt x="777092" y="347486"/>
                </a:lnTo>
                <a:lnTo>
                  <a:pt x="804906" y="381515"/>
                </a:lnTo>
                <a:lnTo>
                  <a:pt x="831013" y="416749"/>
                </a:lnTo>
                <a:lnTo>
                  <a:pt x="855359" y="453135"/>
                </a:lnTo>
                <a:lnTo>
                  <a:pt x="877884" y="490622"/>
                </a:lnTo>
                <a:lnTo>
                  <a:pt x="898534" y="529156"/>
                </a:lnTo>
                <a:lnTo>
                  <a:pt x="917251" y="568685"/>
                </a:lnTo>
                <a:lnTo>
                  <a:pt x="933979" y="609155"/>
                </a:lnTo>
                <a:lnTo>
                  <a:pt x="948660" y="650515"/>
                </a:lnTo>
                <a:lnTo>
                  <a:pt x="961239" y="692711"/>
                </a:lnTo>
                <a:lnTo>
                  <a:pt x="971657" y="735692"/>
                </a:lnTo>
                <a:lnTo>
                  <a:pt x="979859" y="779404"/>
                </a:lnTo>
                <a:lnTo>
                  <a:pt x="985788" y="823794"/>
                </a:lnTo>
                <a:lnTo>
                  <a:pt x="989387" y="868810"/>
                </a:lnTo>
                <a:lnTo>
                  <a:pt x="990599" y="914399"/>
                </a:lnTo>
              </a:path>
            </a:pathLst>
          </a:custGeom>
          <a:ln w="38099">
            <a:solidFill>
              <a:srgbClr val="0065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98069" y="2787395"/>
            <a:ext cx="990600" cy="914400"/>
          </a:xfrm>
          <a:custGeom>
            <a:avLst/>
            <a:gdLst/>
            <a:ahLst/>
            <a:cxnLst/>
            <a:rect l="l" t="t" r="r" b="b"/>
            <a:pathLst>
              <a:path w="990600" h="914400">
                <a:moveTo>
                  <a:pt x="0" y="914399"/>
                </a:moveTo>
                <a:lnTo>
                  <a:pt x="49442" y="913279"/>
                </a:lnTo>
                <a:lnTo>
                  <a:pt x="98258" y="909952"/>
                </a:lnTo>
                <a:lnTo>
                  <a:pt x="146388" y="904472"/>
                </a:lnTo>
                <a:lnTo>
                  <a:pt x="193778" y="896892"/>
                </a:lnTo>
                <a:lnTo>
                  <a:pt x="240369" y="887263"/>
                </a:lnTo>
                <a:lnTo>
                  <a:pt x="286106" y="875639"/>
                </a:lnTo>
                <a:lnTo>
                  <a:pt x="330932" y="862072"/>
                </a:lnTo>
                <a:lnTo>
                  <a:pt x="374789" y="846615"/>
                </a:lnTo>
                <a:lnTo>
                  <a:pt x="417621" y="829321"/>
                </a:lnTo>
                <a:lnTo>
                  <a:pt x="459372" y="810242"/>
                </a:lnTo>
                <a:lnTo>
                  <a:pt x="499984" y="789431"/>
                </a:lnTo>
                <a:lnTo>
                  <a:pt x="539402" y="766941"/>
                </a:lnTo>
                <a:lnTo>
                  <a:pt x="577567" y="742824"/>
                </a:lnTo>
                <a:lnTo>
                  <a:pt x="614424" y="717134"/>
                </a:lnTo>
                <a:lnTo>
                  <a:pt x="649915" y="689921"/>
                </a:lnTo>
                <a:lnTo>
                  <a:pt x="683984" y="661241"/>
                </a:lnTo>
                <a:lnTo>
                  <a:pt x="716575" y="631144"/>
                </a:lnTo>
                <a:lnTo>
                  <a:pt x="747630" y="599684"/>
                </a:lnTo>
                <a:lnTo>
                  <a:pt x="777092" y="566913"/>
                </a:lnTo>
                <a:lnTo>
                  <a:pt x="804906" y="532884"/>
                </a:lnTo>
                <a:lnTo>
                  <a:pt x="831013" y="497650"/>
                </a:lnTo>
                <a:lnTo>
                  <a:pt x="855359" y="461263"/>
                </a:lnTo>
                <a:lnTo>
                  <a:pt x="877884" y="423777"/>
                </a:lnTo>
                <a:lnTo>
                  <a:pt x="898534" y="385243"/>
                </a:lnTo>
                <a:lnTo>
                  <a:pt x="917251" y="345714"/>
                </a:lnTo>
                <a:lnTo>
                  <a:pt x="933979" y="305244"/>
                </a:lnTo>
                <a:lnTo>
                  <a:pt x="948660" y="263884"/>
                </a:lnTo>
                <a:lnTo>
                  <a:pt x="961239" y="221687"/>
                </a:lnTo>
                <a:lnTo>
                  <a:pt x="971657" y="178707"/>
                </a:lnTo>
                <a:lnTo>
                  <a:pt x="979859" y="134995"/>
                </a:lnTo>
                <a:lnTo>
                  <a:pt x="985788" y="90605"/>
                </a:lnTo>
                <a:lnTo>
                  <a:pt x="989387" y="45589"/>
                </a:lnTo>
                <a:lnTo>
                  <a:pt x="990599" y="0"/>
                </a:lnTo>
              </a:path>
            </a:pathLst>
          </a:custGeom>
          <a:ln w="38099">
            <a:solidFill>
              <a:srgbClr val="0065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79069" y="156819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599" y="0"/>
                </a:moveTo>
                <a:lnTo>
                  <a:pt x="182460" y="4634"/>
                </a:lnTo>
                <a:lnTo>
                  <a:pt x="139517" y="17930"/>
                </a:lnTo>
                <a:lnTo>
                  <a:pt x="100682" y="38978"/>
                </a:lnTo>
                <a:lnTo>
                  <a:pt x="66865" y="66865"/>
                </a:lnTo>
                <a:lnTo>
                  <a:pt x="38978" y="100682"/>
                </a:lnTo>
                <a:lnTo>
                  <a:pt x="17930" y="139517"/>
                </a:lnTo>
                <a:lnTo>
                  <a:pt x="4634" y="182460"/>
                </a:lnTo>
                <a:lnTo>
                  <a:pt x="0" y="228599"/>
                </a:lnTo>
                <a:lnTo>
                  <a:pt x="4634" y="274739"/>
                </a:lnTo>
                <a:lnTo>
                  <a:pt x="17930" y="317682"/>
                </a:lnTo>
                <a:lnTo>
                  <a:pt x="38978" y="356517"/>
                </a:lnTo>
                <a:lnTo>
                  <a:pt x="66865" y="390334"/>
                </a:lnTo>
                <a:lnTo>
                  <a:pt x="100682" y="418221"/>
                </a:lnTo>
                <a:lnTo>
                  <a:pt x="139517" y="439269"/>
                </a:lnTo>
                <a:lnTo>
                  <a:pt x="182460" y="452565"/>
                </a:lnTo>
                <a:lnTo>
                  <a:pt x="228599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199" y="228599"/>
                </a:lnTo>
                <a:lnTo>
                  <a:pt x="452565" y="182460"/>
                </a:lnTo>
                <a:lnTo>
                  <a:pt x="439269" y="139517"/>
                </a:lnTo>
                <a:lnTo>
                  <a:pt x="418221" y="100682"/>
                </a:lnTo>
                <a:lnTo>
                  <a:pt x="390334" y="66865"/>
                </a:lnTo>
                <a:lnTo>
                  <a:pt x="356517" y="38978"/>
                </a:lnTo>
                <a:lnTo>
                  <a:pt x="317682" y="17930"/>
                </a:lnTo>
                <a:lnTo>
                  <a:pt x="274739" y="4634"/>
                </a:lnTo>
                <a:lnTo>
                  <a:pt x="228599" y="0"/>
                </a:lnTo>
                <a:close/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83869" y="179679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599" y="0"/>
                </a:moveTo>
                <a:lnTo>
                  <a:pt x="182460" y="4634"/>
                </a:lnTo>
                <a:lnTo>
                  <a:pt x="139517" y="17930"/>
                </a:lnTo>
                <a:lnTo>
                  <a:pt x="100682" y="38978"/>
                </a:lnTo>
                <a:lnTo>
                  <a:pt x="66865" y="66865"/>
                </a:lnTo>
                <a:lnTo>
                  <a:pt x="38978" y="100682"/>
                </a:lnTo>
                <a:lnTo>
                  <a:pt x="17930" y="139517"/>
                </a:lnTo>
                <a:lnTo>
                  <a:pt x="4634" y="182460"/>
                </a:lnTo>
                <a:lnTo>
                  <a:pt x="0" y="228599"/>
                </a:lnTo>
                <a:lnTo>
                  <a:pt x="4634" y="274739"/>
                </a:lnTo>
                <a:lnTo>
                  <a:pt x="17930" y="317682"/>
                </a:lnTo>
                <a:lnTo>
                  <a:pt x="38978" y="356517"/>
                </a:lnTo>
                <a:lnTo>
                  <a:pt x="66865" y="390334"/>
                </a:lnTo>
                <a:lnTo>
                  <a:pt x="100682" y="418221"/>
                </a:lnTo>
                <a:lnTo>
                  <a:pt x="139517" y="439269"/>
                </a:lnTo>
                <a:lnTo>
                  <a:pt x="182460" y="452565"/>
                </a:lnTo>
                <a:lnTo>
                  <a:pt x="228599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199" y="228599"/>
                </a:lnTo>
                <a:lnTo>
                  <a:pt x="452565" y="182460"/>
                </a:lnTo>
                <a:lnTo>
                  <a:pt x="439269" y="139517"/>
                </a:lnTo>
                <a:lnTo>
                  <a:pt x="418221" y="100682"/>
                </a:lnTo>
                <a:lnTo>
                  <a:pt x="390334" y="66865"/>
                </a:lnTo>
                <a:lnTo>
                  <a:pt x="356517" y="38978"/>
                </a:lnTo>
                <a:lnTo>
                  <a:pt x="317682" y="17930"/>
                </a:lnTo>
                <a:lnTo>
                  <a:pt x="274739" y="4634"/>
                </a:lnTo>
                <a:lnTo>
                  <a:pt x="228599" y="0"/>
                </a:lnTo>
                <a:close/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12255" y="2101381"/>
            <a:ext cx="457834" cy="457834"/>
          </a:xfrm>
          <a:custGeom>
            <a:avLst/>
            <a:gdLst/>
            <a:ahLst/>
            <a:cxnLst/>
            <a:rect l="l" t="t" r="r" b="b"/>
            <a:pathLst>
              <a:path w="457835" h="457835">
                <a:moveTo>
                  <a:pt x="454366" y="189190"/>
                </a:moveTo>
                <a:lnTo>
                  <a:pt x="441471" y="144446"/>
                </a:lnTo>
                <a:lnTo>
                  <a:pt x="420647" y="104417"/>
                </a:lnTo>
                <a:lnTo>
                  <a:pt x="392965" y="69818"/>
                </a:lnTo>
                <a:lnTo>
                  <a:pt x="359497" y="41362"/>
                </a:lnTo>
                <a:lnTo>
                  <a:pt x="321313" y="19764"/>
                </a:lnTo>
                <a:lnTo>
                  <a:pt x="279487" y="5738"/>
                </a:lnTo>
                <a:lnTo>
                  <a:pt x="235088" y="0"/>
                </a:lnTo>
                <a:lnTo>
                  <a:pt x="189190" y="3262"/>
                </a:lnTo>
                <a:lnTo>
                  <a:pt x="144446" y="16156"/>
                </a:lnTo>
                <a:lnTo>
                  <a:pt x="104417" y="36980"/>
                </a:lnTo>
                <a:lnTo>
                  <a:pt x="69818" y="64662"/>
                </a:lnTo>
                <a:lnTo>
                  <a:pt x="41362" y="98131"/>
                </a:lnTo>
                <a:lnTo>
                  <a:pt x="19764" y="136314"/>
                </a:lnTo>
                <a:lnTo>
                  <a:pt x="5738" y="178141"/>
                </a:lnTo>
                <a:lnTo>
                  <a:pt x="0" y="222539"/>
                </a:lnTo>
                <a:lnTo>
                  <a:pt x="3262" y="268438"/>
                </a:lnTo>
                <a:lnTo>
                  <a:pt x="16156" y="313181"/>
                </a:lnTo>
                <a:lnTo>
                  <a:pt x="36980" y="353210"/>
                </a:lnTo>
                <a:lnTo>
                  <a:pt x="64662" y="387810"/>
                </a:lnTo>
                <a:lnTo>
                  <a:pt x="98131" y="416266"/>
                </a:lnTo>
                <a:lnTo>
                  <a:pt x="136314" y="437864"/>
                </a:lnTo>
                <a:lnTo>
                  <a:pt x="178141" y="451889"/>
                </a:lnTo>
                <a:lnTo>
                  <a:pt x="222539" y="457628"/>
                </a:lnTo>
                <a:lnTo>
                  <a:pt x="268438" y="454366"/>
                </a:lnTo>
                <a:lnTo>
                  <a:pt x="313181" y="441471"/>
                </a:lnTo>
                <a:lnTo>
                  <a:pt x="353210" y="420647"/>
                </a:lnTo>
                <a:lnTo>
                  <a:pt x="387810" y="392965"/>
                </a:lnTo>
                <a:lnTo>
                  <a:pt x="416266" y="359497"/>
                </a:lnTo>
                <a:lnTo>
                  <a:pt x="437864" y="321313"/>
                </a:lnTo>
                <a:lnTo>
                  <a:pt x="451889" y="279487"/>
                </a:lnTo>
                <a:lnTo>
                  <a:pt x="457628" y="235088"/>
                </a:lnTo>
                <a:lnTo>
                  <a:pt x="454366" y="189190"/>
                </a:lnTo>
                <a:close/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88455" y="2482381"/>
            <a:ext cx="457834" cy="457834"/>
          </a:xfrm>
          <a:custGeom>
            <a:avLst/>
            <a:gdLst/>
            <a:ahLst/>
            <a:cxnLst/>
            <a:rect l="l" t="t" r="r" b="b"/>
            <a:pathLst>
              <a:path w="457835" h="457835">
                <a:moveTo>
                  <a:pt x="454366" y="189190"/>
                </a:moveTo>
                <a:lnTo>
                  <a:pt x="441471" y="144446"/>
                </a:lnTo>
                <a:lnTo>
                  <a:pt x="420647" y="104417"/>
                </a:lnTo>
                <a:lnTo>
                  <a:pt x="392965" y="69818"/>
                </a:lnTo>
                <a:lnTo>
                  <a:pt x="359497" y="41362"/>
                </a:lnTo>
                <a:lnTo>
                  <a:pt x="321313" y="19764"/>
                </a:lnTo>
                <a:lnTo>
                  <a:pt x="279487" y="5738"/>
                </a:lnTo>
                <a:lnTo>
                  <a:pt x="235088" y="0"/>
                </a:lnTo>
                <a:lnTo>
                  <a:pt x="189190" y="3262"/>
                </a:lnTo>
                <a:lnTo>
                  <a:pt x="144446" y="16156"/>
                </a:lnTo>
                <a:lnTo>
                  <a:pt x="104417" y="36980"/>
                </a:lnTo>
                <a:lnTo>
                  <a:pt x="69818" y="64662"/>
                </a:lnTo>
                <a:lnTo>
                  <a:pt x="41362" y="98131"/>
                </a:lnTo>
                <a:lnTo>
                  <a:pt x="19764" y="136314"/>
                </a:lnTo>
                <a:lnTo>
                  <a:pt x="5738" y="178141"/>
                </a:lnTo>
                <a:lnTo>
                  <a:pt x="0" y="222539"/>
                </a:lnTo>
                <a:lnTo>
                  <a:pt x="3262" y="268438"/>
                </a:lnTo>
                <a:lnTo>
                  <a:pt x="16156" y="313181"/>
                </a:lnTo>
                <a:lnTo>
                  <a:pt x="36980" y="353210"/>
                </a:lnTo>
                <a:lnTo>
                  <a:pt x="64662" y="387810"/>
                </a:lnTo>
                <a:lnTo>
                  <a:pt x="98131" y="416266"/>
                </a:lnTo>
                <a:lnTo>
                  <a:pt x="136314" y="437864"/>
                </a:lnTo>
                <a:lnTo>
                  <a:pt x="178141" y="451889"/>
                </a:lnTo>
                <a:lnTo>
                  <a:pt x="222539" y="457628"/>
                </a:lnTo>
                <a:lnTo>
                  <a:pt x="268438" y="454366"/>
                </a:lnTo>
                <a:lnTo>
                  <a:pt x="313181" y="441471"/>
                </a:lnTo>
                <a:lnTo>
                  <a:pt x="353210" y="420647"/>
                </a:lnTo>
                <a:lnTo>
                  <a:pt x="387810" y="392965"/>
                </a:lnTo>
                <a:lnTo>
                  <a:pt x="416266" y="359497"/>
                </a:lnTo>
                <a:lnTo>
                  <a:pt x="437864" y="321313"/>
                </a:lnTo>
                <a:lnTo>
                  <a:pt x="451889" y="279487"/>
                </a:lnTo>
                <a:lnTo>
                  <a:pt x="457628" y="235088"/>
                </a:lnTo>
                <a:lnTo>
                  <a:pt x="454366" y="189190"/>
                </a:lnTo>
                <a:close/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12255" y="2863381"/>
            <a:ext cx="457834" cy="457834"/>
          </a:xfrm>
          <a:custGeom>
            <a:avLst/>
            <a:gdLst/>
            <a:ahLst/>
            <a:cxnLst/>
            <a:rect l="l" t="t" r="r" b="b"/>
            <a:pathLst>
              <a:path w="457835" h="457835">
                <a:moveTo>
                  <a:pt x="454366" y="189190"/>
                </a:moveTo>
                <a:lnTo>
                  <a:pt x="441471" y="144446"/>
                </a:lnTo>
                <a:lnTo>
                  <a:pt x="420647" y="104417"/>
                </a:lnTo>
                <a:lnTo>
                  <a:pt x="392965" y="69818"/>
                </a:lnTo>
                <a:lnTo>
                  <a:pt x="359497" y="41362"/>
                </a:lnTo>
                <a:lnTo>
                  <a:pt x="321313" y="19764"/>
                </a:lnTo>
                <a:lnTo>
                  <a:pt x="279487" y="5738"/>
                </a:lnTo>
                <a:lnTo>
                  <a:pt x="235088" y="0"/>
                </a:lnTo>
                <a:lnTo>
                  <a:pt x="189190" y="3262"/>
                </a:lnTo>
                <a:lnTo>
                  <a:pt x="144446" y="16156"/>
                </a:lnTo>
                <a:lnTo>
                  <a:pt x="104417" y="36980"/>
                </a:lnTo>
                <a:lnTo>
                  <a:pt x="69818" y="64662"/>
                </a:lnTo>
                <a:lnTo>
                  <a:pt x="41362" y="98131"/>
                </a:lnTo>
                <a:lnTo>
                  <a:pt x="19764" y="136314"/>
                </a:lnTo>
                <a:lnTo>
                  <a:pt x="5738" y="178141"/>
                </a:lnTo>
                <a:lnTo>
                  <a:pt x="0" y="222539"/>
                </a:lnTo>
                <a:lnTo>
                  <a:pt x="3262" y="268438"/>
                </a:lnTo>
                <a:lnTo>
                  <a:pt x="16156" y="313181"/>
                </a:lnTo>
                <a:lnTo>
                  <a:pt x="36980" y="353210"/>
                </a:lnTo>
                <a:lnTo>
                  <a:pt x="64662" y="387810"/>
                </a:lnTo>
                <a:lnTo>
                  <a:pt x="98131" y="416266"/>
                </a:lnTo>
                <a:lnTo>
                  <a:pt x="136314" y="437864"/>
                </a:lnTo>
                <a:lnTo>
                  <a:pt x="178141" y="451889"/>
                </a:lnTo>
                <a:lnTo>
                  <a:pt x="222539" y="457628"/>
                </a:lnTo>
                <a:lnTo>
                  <a:pt x="268438" y="454366"/>
                </a:lnTo>
                <a:lnTo>
                  <a:pt x="313181" y="441471"/>
                </a:lnTo>
                <a:lnTo>
                  <a:pt x="353210" y="420647"/>
                </a:lnTo>
                <a:lnTo>
                  <a:pt x="387810" y="392965"/>
                </a:lnTo>
                <a:lnTo>
                  <a:pt x="416266" y="359497"/>
                </a:lnTo>
                <a:lnTo>
                  <a:pt x="437864" y="321313"/>
                </a:lnTo>
                <a:lnTo>
                  <a:pt x="451889" y="279487"/>
                </a:lnTo>
                <a:lnTo>
                  <a:pt x="457628" y="235088"/>
                </a:lnTo>
                <a:lnTo>
                  <a:pt x="454366" y="189190"/>
                </a:lnTo>
                <a:close/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59855" y="3244381"/>
            <a:ext cx="457834" cy="457834"/>
          </a:xfrm>
          <a:custGeom>
            <a:avLst/>
            <a:gdLst/>
            <a:ahLst/>
            <a:cxnLst/>
            <a:rect l="l" t="t" r="r" b="b"/>
            <a:pathLst>
              <a:path w="457835" h="457835">
                <a:moveTo>
                  <a:pt x="454366" y="189190"/>
                </a:moveTo>
                <a:lnTo>
                  <a:pt x="441471" y="144446"/>
                </a:lnTo>
                <a:lnTo>
                  <a:pt x="420647" y="104417"/>
                </a:lnTo>
                <a:lnTo>
                  <a:pt x="392965" y="69818"/>
                </a:lnTo>
                <a:lnTo>
                  <a:pt x="359497" y="41362"/>
                </a:lnTo>
                <a:lnTo>
                  <a:pt x="321313" y="19764"/>
                </a:lnTo>
                <a:lnTo>
                  <a:pt x="279487" y="5738"/>
                </a:lnTo>
                <a:lnTo>
                  <a:pt x="235088" y="0"/>
                </a:lnTo>
                <a:lnTo>
                  <a:pt x="189190" y="3262"/>
                </a:lnTo>
                <a:lnTo>
                  <a:pt x="144446" y="16156"/>
                </a:lnTo>
                <a:lnTo>
                  <a:pt x="104417" y="36980"/>
                </a:lnTo>
                <a:lnTo>
                  <a:pt x="69818" y="64662"/>
                </a:lnTo>
                <a:lnTo>
                  <a:pt x="41362" y="98131"/>
                </a:lnTo>
                <a:lnTo>
                  <a:pt x="19764" y="136314"/>
                </a:lnTo>
                <a:lnTo>
                  <a:pt x="5738" y="178141"/>
                </a:lnTo>
                <a:lnTo>
                  <a:pt x="0" y="222539"/>
                </a:lnTo>
                <a:lnTo>
                  <a:pt x="3262" y="268438"/>
                </a:lnTo>
                <a:lnTo>
                  <a:pt x="16156" y="313181"/>
                </a:lnTo>
                <a:lnTo>
                  <a:pt x="36980" y="353210"/>
                </a:lnTo>
                <a:lnTo>
                  <a:pt x="64662" y="387810"/>
                </a:lnTo>
                <a:lnTo>
                  <a:pt x="98131" y="416266"/>
                </a:lnTo>
                <a:lnTo>
                  <a:pt x="136314" y="437864"/>
                </a:lnTo>
                <a:lnTo>
                  <a:pt x="178141" y="451889"/>
                </a:lnTo>
                <a:lnTo>
                  <a:pt x="222539" y="457628"/>
                </a:lnTo>
                <a:lnTo>
                  <a:pt x="268438" y="454366"/>
                </a:lnTo>
                <a:lnTo>
                  <a:pt x="313181" y="441471"/>
                </a:lnTo>
                <a:lnTo>
                  <a:pt x="353210" y="420647"/>
                </a:lnTo>
                <a:lnTo>
                  <a:pt x="387810" y="392965"/>
                </a:lnTo>
                <a:lnTo>
                  <a:pt x="416266" y="359497"/>
                </a:lnTo>
                <a:lnTo>
                  <a:pt x="437864" y="321313"/>
                </a:lnTo>
                <a:lnTo>
                  <a:pt x="451889" y="279487"/>
                </a:lnTo>
                <a:lnTo>
                  <a:pt x="457628" y="235088"/>
                </a:lnTo>
                <a:lnTo>
                  <a:pt x="454366" y="189190"/>
                </a:lnTo>
                <a:close/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50255" y="3625381"/>
            <a:ext cx="457834" cy="457834"/>
          </a:xfrm>
          <a:custGeom>
            <a:avLst/>
            <a:gdLst/>
            <a:ahLst/>
            <a:cxnLst/>
            <a:rect l="l" t="t" r="r" b="b"/>
            <a:pathLst>
              <a:path w="457835" h="457835">
                <a:moveTo>
                  <a:pt x="454366" y="189190"/>
                </a:moveTo>
                <a:lnTo>
                  <a:pt x="441471" y="144446"/>
                </a:lnTo>
                <a:lnTo>
                  <a:pt x="420647" y="104417"/>
                </a:lnTo>
                <a:lnTo>
                  <a:pt x="392965" y="69818"/>
                </a:lnTo>
                <a:lnTo>
                  <a:pt x="359497" y="41362"/>
                </a:lnTo>
                <a:lnTo>
                  <a:pt x="321313" y="19764"/>
                </a:lnTo>
                <a:lnTo>
                  <a:pt x="279487" y="5738"/>
                </a:lnTo>
                <a:lnTo>
                  <a:pt x="235088" y="0"/>
                </a:lnTo>
                <a:lnTo>
                  <a:pt x="189190" y="3262"/>
                </a:lnTo>
                <a:lnTo>
                  <a:pt x="144446" y="16156"/>
                </a:lnTo>
                <a:lnTo>
                  <a:pt x="104417" y="36980"/>
                </a:lnTo>
                <a:lnTo>
                  <a:pt x="69818" y="64662"/>
                </a:lnTo>
                <a:lnTo>
                  <a:pt x="41362" y="98131"/>
                </a:lnTo>
                <a:lnTo>
                  <a:pt x="19764" y="136314"/>
                </a:lnTo>
                <a:lnTo>
                  <a:pt x="5738" y="178141"/>
                </a:lnTo>
                <a:lnTo>
                  <a:pt x="0" y="222539"/>
                </a:lnTo>
                <a:lnTo>
                  <a:pt x="3262" y="268438"/>
                </a:lnTo>
                <a:lnTo>
                  <a:pt x="16156" y="313181"/>
                </a:lnTo>
                <a:lnTo>
                  <a:pt x="36980" y="353210"/>
                </a:lnTo>
                <a:lnTo>
                  <a:pt x="64662" y="387810"/>
                </a:lnTo>
                <a:lnTo>
                  <a:pt x="98131" y="416266"/>
                </a:lnTo>
                <a:lnTo>
                  <a:pt x="136314" y="437864"/>
                </a:lnTo>
                <a:lnTo>
                  <a:pt x="178141" y="451889"/>
                </a:lnTo>
                <a:lnTo>
                  <a:pt x="222539" y="457628"/>
                </a:lnTo>
                <a:lnTo>
                  <a:pt x="268438" y="454366"/>
                </a:lnTo>
                <a:lnTo>
                  <a:pt x="313181" y="441471"/>
                </a:lnTo>
                <a:lnTo>
                  <a:pt x="353210" y="420647"/>
                </a:lnTo>
                <a:lnTo>
                  <a:pt x="387810" y="392965"/>
                </a:lnTo>
                <a:lnTo>
                  <a:pt x="416266" y="359497"/>
                </a:lnTo>
                <a:lnTo>
                  <a:pt x="437864" y="321313"/>
                </a:lnTo>
                <a:lnTo>
                  <a:pt x="451889" y="279487"/>
                </a:lnTo>
                <a:lnTo>
                  <a:pt x="457628" y="235088"/>
                </a:lnTo>
                <a:lnTo>
                  <a:pt x="454366" y="189190"/>
                </a:lnTo>
                <a:close/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98069" y="141579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599" y="0"/>
                </a:moveTo>
                <a:lnTo>
                  <a:pt x="182460" y="4634"/>
                </a:lnTo>
                <a:lnTo>
                  <a:pt x="139517" y="17930"/>
                </a:lnTo>
                <a:lnTo>
                  <a:pt x="100682" y="38978"/>
                </a:lnTo>
                <a:lnTo>
                  <a:pt x="66865" y="66865"/>
                </a:lnTo>
                <a:lnTo>
                  <a:pt x="38978" y="100682"/>
                </a:lnTo>
                <a:lnTo>
                  <a:pt x="17930" y="139517"/>
                </a:lnTo>
                <a:lnTo>
                  <a:pt x="4634" y="182460"/>
                </a:lnTo>
                <a:lnTo>
                  <a:pt x="0" y="228599"/>
                </a:lnTo>
                <a:lnTo>
                  <a:pt x="4634" y="274739"/>
                </a:lnTo>
                <a:lnTo>
                  <a:pt x="17930" y="317682"/>
                </a:lnTo>
                <a:lnTo>
                  <a:pt x="38978" y="356517"/>
                </a:lnTo>
                <a:lnTo>
                  <a:pt x="66865" y="390334"/>
                </a:lnTo>
                <a:lnTo>
                  <a:pt x="100682" y="418221"/>
                </a:lnTo>
                <a:lnTo>
                  <a:pt x="139517" y="439269"/>
                </a:lnTo>
                <a:lnTo>
                  <a:pt x="182460" y="452565"/>
                </a:lnTo>
                <a:lnTo>
                  <a:pt x="228599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199" y="228599"/>
                </a:lnTo>
                <a:lnTo>
                  <a:pt x="452565" y="182460"/>
                </a:lnTo>
                <a:lnTo>
                  <a:pt x="439269" y="139517"/>
                </a:lnTo>
                <a:lnTo>
                  <a:pt x="418221" y="100682"/>
                </a:lnTo>
                <a:lnTo>
                  <a:pt x="390334" y="66865"/>
                </a:lnTo>
                <a:lnTo>
                  <a:pt x="356517" y="38978"/>
                </a:lnTo>
                <a:lnTo>
                  <a:pt x="317682" y="17930"/>
                </a:lnTo>
                <a:lnTo>
                  <a:pt x="274739" y="4634"/>
                </a:lnTo>
                <a:lnTo>
                  <a:pt x="228599" y="0"/>
                </a:lnTo>
                <a:close/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55055" y="3472981"/>
            <a:ext cx="457834" cy="457834"/>
          </a:xfrm>
          <a:custGeom>
            <a:avLst/>
            <a:gdLst/>
            <a:ahLst/>
            <a:cxnLst/>
            <a:rect l="l" t="t" r="r" b="b"/>
            <a:pathLst>
              <a:path w="457835" h="457835">
                <a:moveTo>
                  <a:pt x="454366" y="189190"/>
                </a:moveTo>
                <a:lnTo>
                  <a:pt x="441471" y="144446"/>
                </a:lnTo>
                <a:lnTo>
                  <a:pt x="420647" y="104417"/>
                </a:lnTo>
                <a:lnTo>
                  <a:pt x="392965" y="69818"/>
                </a:lnTo>
                <a:lnTo>
                  <a:pt x="359497" y="41362"/>
                </a:lnTo>
                <a:lnTo>
                  <a:pt x="321313" y="19764"/>
                </a:lnTo>
                <a:lnTo>
                  <a:pt x="279487" y="5738"/>
                </a:lnTo>
                <a:lnTo>
                  <a:pt x="235088" y="0"/>
                </a:lnTo>
                <a:lnTo>
                  <a:pt x="189190" y="3262"/>
                </a:lnTo>
                <a:lnTo>
                  <a:pt x="144446" y="16156"/>
                </a:lnTo>
                <a:lnTo>
                  <a:pt x="104417" y="36980"/>
                </a:lnTo>
                <a:lnTo>
                  <a:pt x="69818" y="64662"/>
                </a:lnTo>
                <a:lnTo>
                  <a:pt x="41362" y="98131"/>
                </a:lnTo>
                <a:lnTo>
                  <a:pt x="19764" y="136314"/>
                </a:lnTo>
                <a:lnTo>
                  <a:pt x="5738" y="178141"/>
                </a:lnTo>
                <a:lnTo>
                  <a:pt x="0" y="222539"/>
                </a:lnTo>
                <a:lnTo>
                  <a:pt x="3262" y="268438"/>
                </a:lnTo>
                <a:lnTo>
                  <a:pt x="16156" y="313181"/>
                </a:lnTo>
                <a:lnTo>
                  <a:pt x="36980" y="353210"/>
                </a:lnTo>
                <a:lnTo>
                  <a:pt x="64662" y="387810"/>
                </a:lnTo>
                <a:lnTo>
                  <a:pt x="98131" y="416266"/>
                </a:lnTo>
                <a:lnTo>
                  <a:pt x="136314" y="437864"/>
                </a:lnTo>
                <a:lnTo>
                  <a:pt x="178141" y="451889"/>
                </a:lnTo>
                <a:lnTo>
                  <a:pt x="222539" y="457628"/>
                </a:lnTo>
                <a:lnTo>
                  <a:pt x="268438" y="454366"/>
                </a:lnTo>
                <a:lnTo>
                  <a:pt x="313181" y="441471"/>
                </a:lnTo>
                <a:lnTo>
                  <a:pt x="353210" y="420647"/>
                </a:lnTo>
                <a:lnTo>
                  <a:pt x="387810" y="392965"/>
                </a:lnTo>
                <a:lnTo>
                  <a:pt x="416266" y="359497"/>
                </a:lnTo>
                <a:lnTo>
                  <a:pt x="437864" y="321313"/>
                </a:lnTo>
                <a:lnTo>
                  <a:pt x="451889" y="279487"/>
                </a:lnTo>
                <a:lnTo>
                  <a:pt x="457628" y="235088"/>
                </a:lnTo>
                <a:lnTo>
                  <a:pt x="454366" y="189190"/>
                </a:lnTo>
                <a:close/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36869" y="133959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599" y="0"/>
                </a:moveTo>
                <a:lnTo>
                  <a:pt x="182460" y="4634"/>
                </a:lnTo>
                <a:lnTo>
                  <a:pt x="139517" y="17930"/>
                </a:lnTo>
                <a:lnTo>
                  <a:pt x="100682" y="38978"/>
                </a:lnTo>
                <a:lnTo>
                  <a:pt x="66865" y="66865"/>
                </a:lnTo>
                <a:lnTo>
                  <a:pt x="38978" y="100682"/>
                </a:lnTo>
                <a:lnTo>
                  <a:pt x="17930" y="139517"/>
                </a:lnTo>
                <a:lnTo>
                  <a:pt x="4634" y="182460"/>
                </a:lnTo>
                <a:lnTo>
                  <a:pt x="0" y="228599"/>
                </a:lnTo>
                <a:lnTo>
                  <a:pt x="4634" y="274739"/>
                </a:lnTo>
                <a:lnTo>
                  <a:pt x="17930" y="317682"/>
                </a:lnTo>
                <a:lnTo>
                  <a:pt x="38978" y="356517"/>
                </a:lnTo>
                <a:lnTo>
                  <a:pt x="66865" y="390334"/>
                </a:lnTo>
                <a:lnTo>
                  <a:pt x="100682" y="418221"/>
                </a:lnTo>
                <a:lnTo>
                  <a:pt x="139517" y="439269"/>
                </a:lnTo>
                <a:lnTo>
                  <a:pt x="182460" y="452565"/>
                </a:lnTo>
                <a:lnTo>
                  <a:pt x="228599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199" y="228599"/>
                </a:lnTo>
                <a:lnTo>
                  <a:pt x="452565" y="182460"/>
                </a:lnTo>
                <a:lnTo>
                  <a:pt x="439269" y="139517"/>
                </a:lnTo>
                <a:lnTo>
                  <a:pt x="418221" y="100682"/>
                </a:lnTo>
                <a:lnTo>
                  <a:pt x="390334" y="66865"/>
                </a:lnTo>
                <a:lnTo>
                  <a:pt x="356517" y="38978"/>
                </a:lnTo>
                <a:lnTo>
                  <a:pt x="317682" y="17930"/>
                </a:lnTo>
                <a:lnTo>
                  <a:pt x="274739" y="4634"/>
                </a:lnTo>
                <a:lnTo>
                  <a:pt x="228599" y="0"/>
                </a:lnTo>
                <a:close/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36869" y="172059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599" y="0"/>
                </a:moveTo>
                <a:lnTo>
                  <a:pt x="182460" y="4634"/>
                </a:lnTo>
                <a:lnTo>
                  <a:pt x="139517" y="17930"/>
                </a:lnTo>
                <a:lnTo>
                  <a:pt x="100682" y="38978"/>
                </a:lnTo>
                <a:lnTo>
                  <a:pt x="66865" y="66865"/>
                </a:lnTo>
                <a:lnTo>
                  <a:pt x="38978" y="100682"/>
                </a:lnTo>
                <a:lnTo>
                  <a:pt x="17930" y="139517"/>
                </a:lnTo>
                <a:lnTo>
                  <a:pt x="4634" y="182460"/>
                </a:lnTo>
                <a:lnTo>
                  <a:pt x="0" y="228599"/>
                </a:lnTo>
                <a:lnTo>
                  <a:pt x="4634" y="274739"/>
                </a:lnTo>
                <a:lnTo>
                  <a:pt x="17930" y="317682"/>
                </a:lnTo>
                <a:lnTo>
                  <a:pt x="38978" y="356517"/>
                </a:lnTo>
                <a:lnTo>
                  <a:pt x="66865" y="390334"/>
                </a:lnTo>
                <a:lnTo>
                  <a:pt x="100682" y="418221"/>
                </a:lnTo>
                <a:lnTo>
                  <a:pt x="139517" y="439269"/>
                </a:lnTo>
                <a:lnTo>
                  <a:pt x="182460" y="452565"/>
                </a:lnTo>
                <a:lnTo>
                  <a:pt x="228599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199" y="228599"/>
                </a:lnTo>
                <a:lnTo>
                  <a:pt x="452565" y="182460"/>
                </a:lnTo>
                <a:lnTo>
                  <a:pt x="439269" y="139517"/>
                </a:lnTo>
                <a:lnTo>
                  <a:pt x="418221" y="100682"/>
                </a:lnTo>
                <a:lnTo>
                  <a:pt x="390334" y="66865"/>
                </a:lnTo>
                <a:lnTo>
                  <a:pt x="356517" y="38978"/>
                </a:lnTo>
                <a:lnTo>
                  <a:pt x="317682" y="17930"/>
                </a:lnTo>
                <a:lnTo>
                  <a:pt x="274739" y="4634"/>
                </a:lnTo>
                <a:lnTo>
                  <a:pt x="228599" y="0"/>
                </a:lnTo>
                <a:close/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36869" y="210159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599" y="0"/>
                </a:moveTo>
                <a:lnTo>
                  <a:pt x="182460" y="4634"/>
                </a:lnTo>
                <a:lnTo>
                  <a:pt x="139517" y="17930"/>
                </a:lnTo>
                <a:lnTo>
                  <a:pt x="100682" y="38978"/>
                </a:lnTo>
                <a:lnTo>
                  <a:pt x="66865" y="66865"/>
                </a:lnTo>
                <a:lnTo>
                  <a:pt x="38978" y="100682"/>
                </a:lnTo>
                <a:lnTo>
                  <a:pt x="17930" y="139517"/>
                </a:lnTo>
                <a:lnTo>
                  <a:pt x="4634" y="182460"/>
                </a:lnTo>
                <a:lnTo>
                  <a:pt x="0" y="228599"/>
                </a:lnTo>
                <a:lnTo>
                  <a:pt x="4634" y="274739"/>
                </a:lnTo>
                <a:lnTo>
                  <a:pt x="17930" y="317682"/>
                </a:lnTo>
                <a:lnTo>
                  <a:pt x="38978" y="356517"/>
                </a:lnTo>
                <a:lnTo>
                  <a:pt x="66865" y="390334"/>
                </a:lnTo>
                <a:lnTo>
                  <a:pt x="100682" y="418221"/>
                </a:lnTo>
                <a:lnTo>
                  <a:pt x="139517" y="439269"/>
                </a:lnTo>
                <a:lnTo>
                  <a:pt x="182460" y="452565"/>
                </a:lnTo>
                <a:lnTo>
                  <a:pt x="228599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199" y="228599"/>
                </a:lnTo>
                <a:lnTo>
                  <a:pt x="452565" y="182460"/>
                </a:lnTo>
                <a:lnTo>
                  <a:pt x="439269" y="139517"/>
                </a:lnTo>
                <a:lnTo>
                  <a:pt x="418221" y="100682"/>
                </a:lnTo>
                <a:lnTo>
                  <a:pt x="390334" y="66865"/>
                </a:lnTo>
                <a:lnTo>
                  <a:pt x="356517" y="38978"/>
                </a:lnTo>
                <a:lnTo>
                  <a:pt x="317682" y="17930"/>
                </a:lnTo>
                <a:lnTo>
                  <a:pt x="274739" y="4634"/>
                </a:lnTo>
                <a:lnTo>
                  <a:pt x="228599" y="0"/>
                </a:lnTo>
                <a:close/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36869" y="248259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599" y="0"/>
                </a:moveTo>
                <a:lnTo>
                  <a:pt x="182460" y="4634"/>
                </a:lnTo>
                <a:lnTo>
                  <a:pt x="139517" y="17930"/>
                </a:lnTo>
                <a:lnTo>
                  <a:pt x="100682" y="38978"/>
                </a:lnTo>
                <a:lnTo>
                  <a:pt x="66865" y="66865"/>
                </a:lnTo>
                <a:lnTo>
                  <a:pt x="38978" y="100682"/>
                </a:lnTo>
                <a:lnTo>
                  <a:pt x="17930" y="139517"/>
                </a:lnTo>
                <a:lnTo>
                  <a:pt x="4634" y="182460"/>
                </a:lnTo>
                <a:lnTo>
                  <a:pt x="0" y="228599"/>
                </a:lnTo>
                <a:lnTo>
                  <a:pt x="4634" y="274739"/>
                </a:lnTo>
                <a:lnTo>
                  <a:pt x="17930" y="317682"/>
                </a:lnTo>
                <a:lnTo>
                  <a:pt x="38978" y="356517"/>
                </a:lnTo>
                <a:lnTo>
                  <a:pt x="66865" y="390334"/>
                </a:lnTo>
                <a:lnTo>
                  <a:pt x="100682" y="418221"/>
                </a:lnTo>
                <a:lnTo>
                  <a:pt x="139517" y="439269"/>
                </a:lnTo>
                <a:lnTo>
                  <a:pt x="182460" y="452565"/>
                </a:lnTo>
                <a:lnTo>
                  <a:pt x="228599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199" y="228599"/>
                </a:lnTo>
                <a:lnTo>
                  <a:pt x="452565" y="182460"/>
                </a:lnTo>
                <a:lnTo>
                  <a:pt x="439269" y="139517"/>
                </a:lnTo>
                <a:lnTo>
                  <a:pt x="418221" y="100682"/>
                </a:lnTo>
                <a:lnTo>
                  <a:pt x="390334" y="66865"/>
                </a:lnTo>
                <a:lnTo>
                  <a:pt x="356517" y="38978"/>
                </a:lnTo>
                <a:lnTo>
                  <a:pt x="317682" y="17930"/>
                </a:lnTo>
                <a:lnTo>
                  <a:pt x="274739" y="4634"/>
                </a:lnTo>
                <a:lnTo>
                  <a:pt x="228599" y="0"/>
                </a:lnTo>
                <a:close/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36869" y="286359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599" y="0"/>
                </a:moveTo>
                <a:lnTo>
                  <a:pt x="182460" y="4634"/>
                </a:lnTo>
                <a:lnTo>
                  <a:pt x="139517" y="17930"/>
                </a:lnTo>
                <a:lnTo>
                  <a:pt x="100682" y="38978"/>
                </a:lnTo>
                <a:lnTo>
                  <a:pt x="66865" y="66865"/>
                </a:lnTo>
                <a:lnTo>
                  <a:pt x="38978" y="100682"/>
                </a:lnTo>
                <a:lnTo>
                  <a:pt x="17930" y="139517"/>
                </a:lnTo>
                <a:lnTo>
                  <a:pt x="4634" y="182460"/>
                </a:lnTo>
                <a:lnTo>
                  <a:pt x="0" y="228599"/>
                </a:lnTo>
                <a:lnTo>
                  <a:pt x="4634" y="274739"/>
                </a:lnTo>
                <a:lnTo>
                  <a:pt x="17930" y="317682"/>
                </a:lnTo>
                <a:lnTo>
                  <a:pt x="38978" y="356517"/>
                </a:lnTo>
                <a:lnTo>
                  <a:pt x="66865" y="390334"/>
                </a:lnTo>
                <a:lnTo>
                  <a:pt x="100682" y="418221"/>
                </a:lnTo>
                <a:lnTo>
                  <a:pt x="139517" y="439269"/>
                </a:lnTo>
                <a:lnTo>
                  <a:pt x="182460" y="452565"/>
                </a:lnTo>
                <a:lnTo>
                  <a:pt x="228599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199" y="228599"/>
                </a:lnTo>
                <a:lnTo>
                  <a:pt x="452565" y="182460"/>
                </a:lnTo>
                <a:lnTo>
                  <a:pt x="439269" y="139517"/>
                </a:lnTo>
                <a:lnTo>
                  <a:pt x="418221" y="100682"/>
                </a:lnTo>
                <a:lnTo>
                  <a:pt x="390334" y="66865"/>
                </a:lnTo>
                <a:lnTo>
                  <a:pt x="356517" y="38978"/>
                </a:lnTo>
                <a:lnTo>
                  <a:pt x="317682" y="17930"/>
                </a:lnTo>
                <a:lnTo>
                  <a:pt x="274739" y="4634"/>
                </a:lnTo>
                <a:lnTo>
                  <a:pt x="228599" y="0"/>
                </a:lnTo>
                <a:close/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36869" y="324459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599" y="0"/>
                </a:moveTo>
                <a:lnTo>
                  <a:pt x="182460" y="4634"/>
                </a:lnTo>
                <a:lnTo>
                  <a:pt x="139517" y="17930"/>
                </a:lnTo>
                <a:lnTo>
                  <a:pt x="100682" y="38978"/>
                </a:lnTo>
                <a:lnTo>
                  <a:pt x="66865" y="66865"/>
                </a:lnTo>
                <a:lnTo>
                  <a:pt x="38978" y="100682"/>
                </a:lnTo>
                <a:lnTo>
                  <a:pt x="17930" y="139517"/>
                </a:lnTo>
                <a:lnTo>
                  <a:pt x="4634" y="182460"/>
                </a:lnTo>
                <a:lnTo>
                  <a:pt x="0" y="228599"/>
                </a:lnTo>
                <a:lnTo>
                  <a:pt x="4634" y="274739"/>
                </a:lnTo>
                <a:lnTo>
                  <a:pt x="17930" y="317682"/>
                </a:lnTo>
                <a:lnTo>
                  <a:pt x="38978" y="356517"/>
                </a:lnTo>
                <a:lnTo>
                  <a:pt x="66865" y="390334"/>
                </a:lnTo>
                <a:lnTo>
                  <a:pt x="100682" y="418221"/>
                </a:lnTo>
                <a:lnTo>
                  <a:pt x="139517" y="439269"/>
                </a:lnTo>
                <a:lnTo>
                  <a:pt x="182460" y="452565"/>
                </a:lnTo>
                <a:lnTo>
                  <a:pt x="228599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199" y="228599"/>
                </a:lnTo>
                <a:lnTo>
                  <a:pt x="452565" y="182460"/>
                </a:lnTo>
                <a:lnTo>
                  <a:pt x="439269" y="139517"/>
                </a:lnTo>
                <a:lnTo>
                  <a:pt x="418221" y="100682"/>
                </a:lnTo>
                <a:lnTo>
                  <a:pt x="390334" y="66865"/>
                </a:lnTo>
                <a:lnTo>
                  <a:pt x="356517" y="38978"/>
                </a:lnTo>
                <a:lnTo>
                  <a:pt x="317682" y="17930"/>
                </a:lnTo>
                <a:lnTo>
                  <a:pt x="274739" y="4634"/>
                </a:lnTo>
                <a:lnTo>
                  <a:pt x="228599" y="0"/>
                </a:lnTo>
                <a:close/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36869" y="362559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599" y="0"/>
                </a:moveTo>
                <a:lnTo>
                  <a:pt x="182460" y="4634"/>
                </a:lnTo>
                <a:lnTo>
                  <a:pt x="139517" y="17930"/>
                </a:lnTo>
                <a:lnTo>
                  <a:pt x="100682" y="38978"/>
                </a:lnTo>
                <a:lnTo>
                  <a:pt x="66865" y="66865"/>
                </a:lnTo>
                <a:lnTo>
                  <a:pt x="38978" y="100682"/>
                </a:lnTo>
                <a:lnTo>
                  <a:pt x="17930" y="139517"/>
                </a:lnTo>
                <a:lnTo>
                  <a:pt x="4634" y="182460"/>
                </a:lnTo>
                <a:lnTo>
                  <a:pt x="0" y="228599"/>
                </a:lnTo>
                <a:lnTo>
                  <a:pt x="4634" y="274739"/>
                </a:lnTo>
                <a:lnTo>
                  <a:pt x="17930" y="317682"/>
                </a:lnTo>
                <a:lnTo>
                  <a:pt x="38978" y="356517"/>
                </a:lnTo>
                <a:lnTo>
                  <a:pt x="66865" y="390334"/>
                </a:lnTo>
                <a:lnTo>
                  <a:pt x="100682" y="418221"/>
                </a:lnTo>
                <a:lnTo>
                  <a:pt x="139517" y="439269"/>
                </a:lnTo>
                <a:lnTo>
                  <a:pt x="182460" y="452565"/>
                </a:lnTo>
                <a:lnTo>
                  <a:pt x="228599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199" y="228599"/>
                </a:lnTo>
                <a:lnTo>
                  <a:pt x="452565" y="182460"/>
                </a:lnTo>
                <a:lnTo>
                  <a:pt x="439269" y="139517"/>
                </a:lnTo>
                <a:lnTo>
                  <a:pt x="418221" y="100682"/>
                </a:lnTo>
                <a:lnTo>
                  <a:pt x="390334" y="66865"/>
                </a:lnTo>
                <a:lnTo>
                  <a:pt x="356517" y="38978"/>
                </a:lnTo>
                <a:lnTo>
                  <a:pt x="317682" y="17930"/>
                </a:lnTo>
                <a:lnTo>
                  <a:pt x="274739" y="4634"/>
                </a:lnTo>
                <a:lnTo>
                  <a:pt x="228599" y="0"/>
                </a:lnTo>
                <a:close/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36869" y="400659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599" y="0"/>
                </a:moveTo>
                <a:lnTo>
                  <a:pt x="182460" y="4634"/>
                </a:lnTo>
                <a:lnTo>
                  <a:pt x="139517" y="17930"/>
                </a:lnTo>
                <a:lnTo>
                  <a:pt x="100682" y="38978"/>
                </a:lnTo>
                <a:lnTo>
                  <a:pt x="66865" y="66865"/>
                </a:lnTo>
                <a:lnTo>
                  <a:pt x="38978" y="100682"/>
                </a:lnTo>
                <a:lnTo>
                  <a:pt x="17930" y="139517"/>
                </a:lnTo>
                <a:lnTo>
                  <a:pt x="4634" y="182460"/>
                </a:lnTo>
                <a:lnTo>
                  <a:pt x="0" y="228599"/>
                </a:lnTo>
                <a:lnTo>
                  <a:pt x="4634" y="274739"/>
                </a:lnTo>
                <a:lnTo>
                  <a:pt x="17930" y="317682"/>
                </a:lnTo>
                <a:lnTo>
                  <a:pt x="38978" y="356517"/>
                </a:lnTo>
                <a:lnTo>
                  <a:pt x="66865" y="390334"/>
                </a:lnTo>
                <a:lnTo>
                  <a:pt x="100682" y="418221"/>
                </a:lnTo>
                <a:lnTo>
                  <a:pt x="139517" y="439269"/>
                </a:lnTo>
                <a:lnTo>
                  <a:pt x="182460" y="452565"/>
                </a:lnTo>
                <a:lnTo>
                  <a:pt x="228599" y="457199"/>
                </a:lnTo>
                <a:lnTo>
                  <a:pt x="274739" y="452565"/>
                </a:lnTo>
                <a:lnTo>
                  <a:pt x="317682" y="439269"/>
                </a:lnTo>
                <a:lnTo>
                  <a:pt x="356517" y="418221"/>
                </a:lnTo>
                <a:lnTo>
                  <a:pt x="390334" y="390334"/>
                </a:lnTo>
                <a:lnTo>
                  <a:pt x="418221" y="356517"/>
                </a:lnTo>
                <a:lnTo>
                  <a:pt x="439269" y="317682"/>
                </a:lnTo>
                <a:lnTo>
                  <a:pt x="452565" y="274739"/>
                </a:lnTo>
                <a:lnTo>
                  <a:pt x="457199" y="228599"/>
                </a:lnTo>
                <a:lnTo>
                  <a:pt x="452565" y="182460"/>
                </a:lnTo>
                <a:lnTo>
                  <a:pt x="439269" y="139517"/>
                </a:lnTo>
                <a:lnTo>
                  <a:pt x="418221" y="100682"/>
                </a:lnTo>
                <a:lnTo>
                  <a:pt x="390334" y="66865"/>
                </a:lnTo>
                <a:lnTo>
                  <a:pt x="356517" y="38978"/>
                </a:lnTo>
                <a:lnTo>
                  <a:pt x="317682" y="17930"/>
                </a:lnTo>
                <a:lnTo>
                  <a:pt x="274739" y="4634"/>
                </a:lnTo>
                <a:lnTo>
                  <a:pt x="228599" y="0"/>
                </a:lnTo>
                <a:close/>
              </a:path>
            </a:pathLst>
          </a:custGeom>
          <a:ln w="2857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81406" y="450596"/>
            <a:ext cx="791210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Huygens’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Construction 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or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Huygens’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Principle of 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Secondary 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Wavelets:</a:t>
            </a:r>
            <a:endParaRPr sz="2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98069" y="1644395"/>
            <a:ext cx="1219200" cy="1143000"/>
          </a:xfrm>
          <a:custGeom>
            <a:avLst/>
            <a:gdLst/>
            <a:ahLst/>
            <a:cxnLst/>
            <a:rect l="l" t="t" r="r" b="b"/>
            <a:pathLst>
              <a:path w="1219200" h="1143000">
                <a:moveTo>
                  <a:pt x="0" y="0"/>
                </a:moveTo>
                <a:lnTo>
                  <a:pt x="50274" y="953"/>
                </a:lnTo>
                <a:lnTo>
                  <a:pt x="100028" y="3791"/>
                </a:lnTo>
                <a:lnTo>
                  <a:pt x="149225" y="8475"/>
                </a:lnTo>
                <a:lnTo>
                  <a:pt x="197824" y="14968"/>
                </a:lnTo>
                <a:lnTo>
                  <a:pt x="245786" y="23235"/>
                </a:lnTo>
                <a:lnTo>
                  <a:pt x="293073" y="33237"/>
                </a:lnTo>
                <a:lnTo>
                  <a:pt x="339644" y="44938"/>
                </a:lnTo>
                <a:lnTo>
                  <a:pt x="385462" y="58302"/>
                </a:lnTo>
                <a:lnTo>
                  <a:pt x="430486" y="73291"/>
                </a:lnTo>
                <a:lnTo>
                  <a:pt x="474678" y="89868"/>
                </a:lnTo>
                <a:lnTo>
                  <a:pt x="517998" y="107997"/>
                </a:lnTo>
                <a:lnTo>
                  <a:pt x="560408" y="127641"/>
                </a:lnTo>
                <a:lnTo>
                  <a:pt x="601868" y="148762"/>
                </a:lnTo>
                <a:lnTo>
                  <a:pt x="642338" y="171325"/>
                </a:lnTo>
                <a:lnTo>
                  <a:pt x="681781" y="195292"/>
                </a:lnTo>
                <a:lnTo>
                  <a:pt x="720157" y="220626"/>
                </a:lnTo>
                <a:lnTo>
                  <a:pt x="757426" y="247291"/>
                </a:lnTo>
                <a:lnTo>
                  <a:pt x="793549" y="275249"/>
                </a:lnTo>
                <a:lnTo>
                  <a:pt x="828488" y="304464"/>
                </a:lnTo>
                <a:lnTo>
                  <a:pt x="862202" y="334898"/>
                </a:lnTo>
                <a:lnTo>
                  <a:pt x="894654" y="366516"/>
                </a:lnTo>
                <a:lnTo>
                  <a:pt x="925804" y="399280"/>
                </a:lnTo>
                <a:lnTo>
                  <a:pt x="955612" y="433153"/>
                </a:lnTo>
                <a:lnTo>
                  <a:pt x="984040" y="468099"/>
                </a:lnTo>
                <a:lnTo>
                  <a:pt x="1011048" y="504080"/>
                </a:lnTo>
                <a:lnTo>
                  <a:pt x="1036598" y="541060"/>
                </a:lnTo>
                <a:lnTo>
                  <a:pt x="1060650" y="579002"/>
                </a:lnTo>
                <a:lnTo>
                  <a:pt x="1083164" y="617869"/>
                </a:lnTo>
                <a:lnTo>
                  <a:pt x="1104103" y="657624"/>
                </a:lnTo>
                <a:lnTo>
                  <a:pt x="1123426" y="698230"/>
                </a:lnTo>
                <a:lnTo>
                  <a:pt x="1141094" y="739650"/>
                </a:lnTo>
                <a:lnTo>
                  <a:pt x="1157069" y="781848"/>
                </a:lnTo>
                <a:lnTo>
                  <a:pt x="1171311" y="824787"/>
                </a:lnTo>
                <a:lnTo>
                  <a:pt x="1183781" y="868429"/>
                </a:lnTo>
                <a:lnTo>
                  <a:pt x="1194440" y="912739"/>
                </a:lnTo>
                <a:lnTo>
                  <a:pt x="1203249" y="957678"/>
                </a:lnTo>
                <a:lnTo>
                  <a:pt x="1210169" y="1003211"/>
                </a:lnTo>
                <a:lnTo>
                  <a:pt x="1215160" y="1049300"/>
                </a:lnTo>
                <a:lnTo>
                  <a:pt x="1218183" y="1095908"/>
                </a:lnTo>
                <a:lnTo>
                  <a:pt x="1219199" y="1142999"/>
                </a:lnTo>
              </a:path>
            </a:pathLst>
          </a:custGeom>
          <a:ln w="38099">
            <a:solidFill>
              <a:srgbClr val="009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98069" y="2787395"/>
            <a:ext cx="1219200" cy="1143000"/>
          </a:xfrm>
          <a:custGeom>
            <a:avLst/>
            <a:gdLst/>
            <a:ahLst/>
            <a:cxnLst/>
            <a:rect l="l" t="t" r="r" b="b"/>
            <a:pathLst>
              <a:path w="1219200" h="1143000">
                <a:moveTo>
                  <a:pt x="0" y="1142999"/>
                </a:moveTo>
                <a:lnTo>
                  <a:pt x="50274" y="1142045"/>
                </a:lnTo>
                <a:lnTo>
                  <a:pt x="100028" y="1139208"/>
                </a:lnTo>
                <a:lnTo>
                  <a:pt x="149225" y="1134524"/>
                </a:lnTo>
                <a:lnTo>
                  <a:pt x="197824" y="1128031"/>
                </a:lnTo>
                <a:lnTo>
                  <a:pt x="245786" y="1119764"/>
                </a:lnTo>
                <a:lnTo>
                  <a:pt x="293073" y="1109762"/>
                </a:lnTo>
                <a:lnTo>
                  <a:pt x="339644" y="1098061"/>
                </a:lnTo>
                <a:lnTo>
                  <a:pt x="385462" y="1084697"/>
                </a:lnTo>
                <a:lnTo>
                  <a:pt x="430486" y="1069708"/>
                </a:lnTo>
                <a:lnTo>
                  <a:pt x="474678" y="1053131"/>
                </a:lnTo>
                <a:lnTo>
                  <a:pt x="517998" y="1035002"/>
                </a:lnTo>
                <a:lnTo>
                  <a:pt x="560408" y="1015358"/>
                </a:lnTo>
                <a:lnTo>
                  <a:pt x="601868" y="994237"/>
                </a:lnTo>
                <a:lnTo>
                  <a:pt x="642338" y="971674"/>
                </a:lnTo>
                <a:lnTo>
                  <a:pt x="681781" y="947707"/>
                </a:lnTo>
                <a:lnTo>
                  <a:pt x="720157" y="922373"/>
                </a:lnTo>
                <a:lnTo>
                  <a:pt x="757426" y="895708"/>
                </a:lnTo>
                <a:lnTo>
                  <a:pt x="793549" y="867750"/>
                </a:lnTo>
                <a:lnTo>
                  <a:pt x="828488" y="838535"/>
                </a:lnTo>
                <a:lnTo>
                  <a:pt x="862202" y="808100"/>
                </a:lnTo>
                <a:lnTo>
                  <a:pt x="894654" y="776483"/>
                </a:lnTo>
                <a:lnTo>
                  <a:pt x="925804" y="743719"/>
                </a:lnTo>
                <a:lnTo>
                  <a:pt x="955612" y="709845"/>
                </a:lnTo>
                <a:lnTo>
                  <a:pt x="984040" y="674900"/>
                </a:lnTo>
                <a:lnTo>
                  <a:pt x="1011048" y="638919"/>
                </a:lnTo>
                <a:lnTo>
                  <a:pt x="1036598" y="601939"/>
                </a:lnTo>
                <a:lnTo>
                  <a:pt x="1060650" y="563997"/>
                </a:lnTo>
                <a:lnTo>
                  <a:pt x="1083164" y="525130"/>
                </a:lnTo>
                <a:lnTo>
                  <a:pt x="1104103" y="485375"/>
                </a:lnTo>
                <a:lnTo>
                  <a:pt x="1123426" y="444769"/>
                </a:lnTo>
                <a:lnTo>
                  <a:pt x="1141094" y="403349"/>
                </a:lnTo>
                <a:lnTo>
                  <a:pt x="1157069" y="361151"/>
                </a:lnTo>
                <a:lnTo>
                  <a:pt x="1171311" y="318212"/>
                </a:lnTo>
                <a:lnTo>
                  <a:pt x="1183781" y="274570"/>
                </a:lnTo>
                <a:lnTo>
                  <a:pt x="1194440" y="230260"/>
                </a:lnTo>
                <a:lnTo>
                  <a:pt x="1203249" y="185321"/>
                </a:lnTo>
                <a:lnTo>
                  <a:pt x="1210169" y="139788"/>
                </a:lnTo>
                <a:lnTo>
                  <a:pt x="1215160" y="93699"/>
                </a:lnTo>
                <a:lnTo>
                  <a:pt x="1218183" y="47091"/>
                </a:lnTo>
                <a:lnTo>
                  <a:pt x="1219199" y="0"/>
                </a:lnTo>
              </a:path>
            </a:pathLst>
          </a:custGeom>
          <a:ln w="38099">
            <a:solidFill>
              <a:srgbClr val="009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50470" y="2668524"/>
            <a:ext cx="1828800" cy="85725"/>
          </a:xfrm>
          <a:custGeom>
            <a:avLst/>
            <a:gdLst/>
            <a:ahLst/>
            <a:cxnLst/>
            <a:rect l="l" t="t" r="r" b="b"/>
            <a:pathLst>
              <a:path w="1828800" h="85725">
                <a:moveTo>
                  <a:pt x="1757172" y="56388"/>
                </a:moveTo>
                <a:lnTo>
                  <a:pt x="1757172" y="28956"/>
                </a:lnTo>
                <a:lnTo>
                  <a:pt x="0" y="28956"/>
                </a:lnTo>
                <a:lnTo>
                  <a:pt x="0" y="56388"/>
                </a:lnTo>
                <a:lnTo>
                  <a:pt x="1757172" y="56388"/>
                </a:lnTo>
                <a:close/>
              </a:path>
              <a:path w="1828800" h="85725">
                <a:moveTo>
                  <a:pt x="1828800" y="42672"/>
                </a:moveTo>
                <a:lnTo>
                  <a:pt x="1743456" y="0"/>
                </a:lnTo>
                <a:lnTo>
                  <a:pt x="1743456" y="28956"/>
                </a:lnTo>
                <a:lnTo>
                  <a:pt x="1757172" y="28956"/>
                </a:lnTo>
                <a:lnTo>
                  <a:pt x="1757172" y="78486"/>
                </a:lnTo>
                <a:lnTo>
                  <a:pt x="1828800" y="42672"/>
                </a:lnTo>
                <a:close/>
              </a:path>
              <a:path w="1828800" h="85725">
                <a:moveTo>
                  <a:pt x="1757172" y="78486"/>
                </a:moveTo>
                <a:lnTo>
                  <a:pt x="1757172" y="56388"/>
                </a:lnTo>
                <a:lnTo>
                  <a:pt x="1743456" y="56388"/>
                </a:lnTo>
                <a:lnTo>
                  <a:pt x="1743456" y="85344"/>
                </a:lnTo>
                <a:lnTo>
                  <a:pt x="1757172" y="784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74269" y="1415795"/>
            <a:ext cx="1371600" cy="1362710"/>
          </a:xfrm>
          <a:custGeom>
            <a:avLst/>
            <a:gdLst/>
            <a:ahLst/>
            <a:cxnLst/>
            <a:rect l="l" t="t" r="r" b="b"/>
            <a:pathLst>
              <a:path w="1371600" h="1362710">
                <a:moveTo>
                  <a:pt x="0" y="0"/>
                </a:moveTo>
                <a:lnTo>
                  <a:pt x="48147" y="823"/>
                </a:lnTo>
                <a:lnTo>
                  <a:pt x="95878" y="3275"/>
                </a:lnTo>
                <a:lnTo>
                  <a:pt x="143165" y="7329"/>
                </a:lnTo>
                <a:lnTo>
                  <a:pt x="189982" y="12958"/>
                </a:lnTo>
                <a:lnTo>
                  <a:pt x="236301" y="20135"/>
                </a:lnTo>
                <a:lnTo>
                  <a:pt x="282095" y="28833"/>
                </a:lnTo>
                <a:lnTo>
                  <a:pt x="327336" y="39025"/>
                </a:lnTo>
                <a:lnTo>
                  <a:pt x="371998" y="50684"/>
                </a:lnTo>
                <a:lnTo>
                  <a:pt x="416052" y="63784"/>
                </a:lnTo>
                <a:lnTo>
                  <a:pt x="459473" y="78296"/>
                </a:lnTo>
                <a:lnTo>
                  <a:pt x="502233" y="94195"/>
                </a:lnTo>
                <a:lnTo>
                  <a:pt x="544304" y="111453"/>
                </a:lnTo>
                <a:lnTo>
                  <a:pt x="585659" y="130044"/>
                </a:lnTo>
                <a:lnTo>
                  <a:pt x="626271" y="149940"/>
                </a:lnTo>
                <a:lnTo>
                  <a:pt x="666114" y="171114"/>
                </a:lnTo>
                <a:lnTo>
                  <a:pt x="705159" y="193540"/>
                </a:lnTo>
                <a:lnTo>
                  <a:pt x="743379" y="217191"/>
                </a:lnTo>
                <a:lnTo>
                  <a:pt x="780748" y="242039"/>
                </a:lnTo>
                <a:lnTo>
                  <a:pt x="817238" y="268058"/>
                </a:lnTo>
                <a:lnTo>
                  <a:pt x="852822" y="295220"/>
                </a:lnTo>
                <a:lnTo>
                  <a:pt x="887472" y="323499"/>
                </a:lnTo>
                <a:lnTo>
                  <a:pt x="921161" y="352868"/>
                </a:lnTo>
                <a:lnTo>
                  <a:pt x="953863" y="383300"/>
                </a:lnTo>
                <a:lnTo>
                  <a:pt x="985550" y="414768"/>
                </a:lnTo>
                <a:lnTo>
                  <a:pt x="1016194" y="447245"/>
                </a:lnTo>
                <a:lnTo>
                  <a:pt x="1045769" y="480704"/>
                </a:lnTo>
                <a:lnTo>
                  <a:pt x="1074248" y="515118"/>
                </a:lnTo>
                <a:lnTo>
                  <a:pt x="1101602" y="550460"/>
                </a:lnTo>
                <a:lnTo>
                  <a:pt x="1127805" y="586703"/>
                </a:lnTo>
                <a:lnTo>
                  <a:pt x="1152830" y="623820"/>
                </a:lnTo>
                <a:lnTo>
                  <a:pt x="1176650" y="661785"/>
                </a:lnTo>
                <a:lnTo>
                  <a:pt x="1199236" y="700570"/>
                </a:lnTo>
                <a:lnTo>
                  <a:pt x="1220563" y="740148"/>
                </a:lnTo>
                <a:lnTo>
                  <a:pt x="1240602" y="780493"/>
                </a:lnTo>
                <a:lnTo>
                  <a:pt x="1259328" y="821577"/>
                </a:lnTo>
                <a:lnTo>
                  <a:pt x="1276711" y="863374"/>
                </a:lnTo>
                <a:lnTo>
                  <a:pt x="1292726" y="905856"/>
                </a:lnTo>
                <a:lnTo>
                  <a:pt x="1307344" y="948997"/>
                </a:lnTo>
                <a:lnTo>
                  <a:pt x="1320540" y="992770"/>
                </a:lnTo>
                <a:lnTo>
                  <a:pt x="1332285" y="1037147"/>
                </a:lnTo>
                <a:lnTo>
                  <a:pt x="1342552" y="1082102"/>
                </a:lnTo>
                <a:lnTo>
                  <a:pt x="1351314" y="1127608"/>
                </a:lnTo>
                <a:lnTo>
                  <a:pt x="1358544" y="1173637"/>
                </a:lnTo>
                <a:lnTo>
                  <a:pt x="1364215" y="1220164"/>
                </a:lnTo>
                <a:lnTo>
                  <a:pt x="1368299" y="1267160"/>
                </a:lnTo>
                <a:lnTo>
                  <a:pt x="1370770" y="1314600"/>
                </a:lnTo>
                <a:lnTo>
                  <a:pt x="1371599" y="1362455"/>
                </a:lnTo>
              </a:path>
            </a:pathLst>
          </a:custGeom>
          <a:ln w="38099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74269" y="2796539"/>
            <a:ext cx="1371600" cy="1362710"/>
          </a:xfrm>
          <a:custGeom>
            <a:avLst/>
            <a:gdLst/>
            <a:ahLst/>
            <a:cxnLst/>
            <a:rect l="l" t="t" r="r" b="b"/>
            <a:pathLst>
              <a:path w="1371600" h="1362710">
                <a:moveTo>
                  <a:pt x="0" y="1362455"/>
                </a:moveTo>
                <a:lnTo>
                  <a:pt x="48147" y="1361632"/>
                </a:lnTo>
                <a:lnTo>
                  <a:pt x="95878" y="1359180"/>
                </a:lnTo>
                <a:lnTo>
                  <a:pt x="143165" y="1355126"/>
                </a:lnTo>
                <a:lnTo>
                  <a:pt x="189982" y="1349497"/>
                </a:lnTo>
                <a:lnTo>
                  <a:pt x="236301" y="1342320"/>
                </a:lnTo>
                <a:lnTo>
                  <a:pt x="282095" y="1333622"/>
                </a:lnTo>
                <a:lnTo>
                  <a:pt x="327336" y="1323430"/>
                </a:lnTo>
                <a:lnTo>
                  <a:pt x="371998" y="1311771"/>
                </a:lnTo>
                <a:lnTo>
                  <a:pt x="416052" y="1298671"/>
                </a:lnTo>
                <a:lnTo>
                  <a:pt x="459473" y="1284159"/>
                </a:lnTo>
                <a:lnTo>
                  <a:pt x="502233" y="1268260"/>
                </a:lnTo>
                <a:lnTo>
                  <a:pt x="544304" y="1251002"/>
                </a:lnTo>
                <a:lnTo>
                  <a:pt x="585659" y="1232411"/>
                </a:lnTo>
                <a:lnTo>
                  <a:pt x="626271" y="1212515"/>
                </a:lnTo>
                <a:lnTo>
                  <a:pt x="666114" y="1191341"/>
                </a:lnTo>
                <a:lnTo>
                  <a:pt x="705159" y="1168915"/>
                </a:lnTo>
                <a:lnTo>
                  <a:pt x="743379" y="1145264"/>
                </a:lnTo>
                <a:lnTo>
                  <a:pt x="780748" y="1120416"/>
                </a:lnTo>
                <a:lnTo>
                  <a:pt x="817238" y="1094397"/>
                </a:lnTo>
                <a:lnTo>
                  <a:pt x="852822" y="1067235"/>
                </a:lnTo>
                <a:lnTo>
                  <a:pt x="887472" y="1038956"/>
                </a:lnTo>
                <a:lnTo>
                  <a:pt x="921161" y="1009587"/>
                </a:lnTo>
                <a:lnTo>
                  <a:pt x="953863" y="979155"/>
                </a:lnTo>
                <a:lnTo>
                  <a:pt x="985550" y="947687"/>
                </a:lnTo>
                <a:lnTo>
                  <a:pt x="1016194" y="915210"/>
                </a:lnTo>
                <a:lnTo>
                  <a:pt x="1045769" y="881751"/>
                </a:lnTo>
                <a:lnTo>
                  <a:pt x="1074248" y="847337"/>
                </a:lnTo>
                <a:lnTo>
                  <a:pt x="1101602" y="811995"/>
                </a:lnTo>
                <a:lnTo>
                  <a:pt x="1127805" y="775752"/>
                </a:lnTo>
                <a:lnTo>
                  <a:pt x="1152830" y="738635"/>
                </a:lnTo>
                <a:lnTo>
                  <a:pt x="1176650" y="700670"/>
                </a:lnTo>
                <a:lnTo>
                  <a:pt x="1199236" y="661885"/>
                </a:lnTo>
                <a:lnTo>
                  <a:pt x="1220563" y="622307"/>
                </a:lnTo>
                <a:lnTo>
                  <a:pt x="1240602" y="581962"/>
                </a:lnTo>
                <a:lnTo>
                  <a:pt x="1259328" y="540878"/>
                </a:lnTo>
                <a:lnTo>
                  <a:pt x="1276711" y="499081"/>
                </a:lnTo>
                <a:lnTo>
                  <a:pt x="1292726" y="456599"/>
                </a:lnTo>
                <a:lnTo>
                  <a:pt x="1307344" y="413458"/>
                </a:lnTo>
                <a:lnTo>
                  <a:pt x="1320540" y="369685"/>
                </a:lnTo>
                <a:lnTo>
                  <a:pt x="1332285" y="325308"/>
                </a:lnTo>
                <a:lnTo>
                  <a:pt x="1342552" y="280353"/>
                </a:lnTo>
                <a:lnTo>
                  <a:pt x="1351314" y="234847"/>
                </a:lnTo>
                <a:lnTo>
                  <a:pt x="1358544" y="188818"/>
                </a:lnTo>
                <a:lnTo>
                  <a:pt x="1364215" y="142291"/>
                </a:lnTo>
                <a:lnTo>
                  <a:pt x="1368299" y="95295"/>
                </a:lnTo>
                <a:lnTo>
                  <a:pt x="1370770" y="47855"/>
                </a:lnTo>
                <a:lnTo>
                  <a:pt x="1371599" y="0"/>
                </a:lnTo>
              </a:path>
            </a:pathLst>
          </a:custGeom>
          <a:ln w="38099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45869" y="2711195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38099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36869" y="1263395"/>
            <a:ext cx="0" cy="3276600"/>
          </a:xfrm>
          <a:custGeom>
            <a:avLst/>
            <a:gdLst/>
            <a:ahLst/>
            <a:cxnLst/>
            <a:rect l="l" t="t" r="r" b="b"/>
            <a:pathLst>
              <a:path h="3276600">
                <a:moveTo>
                  <a:pt x="0" y="0"/>
                </a:moveTo>
                <a:lnTo>
                  <a:pt x="0" y="3276599"/>
                </a:lnTo>
              </a:path>
            </a:pathLst>
          </a:custGeom>
          <a:ln w="38099">
            <a:solidFill>
              <a:srgbClr val="0065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94069" y="1263395"/>
            <a:ext cx="0" cy="3276600"/>
          </a:xfrm>
          <a:custGeom>
            <a:avLst/>
            <a:gdLst/>
            <a:ahLst/>
            <a:cxnLst/>
            <a:rect l="l" t="t" r="r" b="b"/>
            <a:pathLst>
              <a:path h="3276600">
                <a:moveTo>
                  <a:pt x="0" y="0"/>
                </a:moveTo>
                <a:lnTo>
                  <a:pt x="0" y="3276599"/>
                </a:lnTo>
              </a:path>
            </a:pathLst>
          </a:custGeom>
          <a:ln w="38099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03069" y="2711195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28574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94070" y="2668524"/>
            <a:ext cx="838200" cy="85725"/>
          </a:xfrm>
          <a:custGeom>
            <a:avLst/>
            <a:gdLst/>
            <a:ahLst/>
            <a:cxnLst/>
            <a:rect l="l" t="t" r="r" b="b"/>
            <a:pathLst>
              <a:path w="838200" h="85725">
                <a:moveTo>
                  <a:pt x="766572" y="56388"/>
                </a:moveTo>
                <a:lnTo>
                  <a:pt x="766572" y="28956"/>
                </a:lnTo>
                <a:lnTo>
                  <a:pt x="0" y="28956"/>
                </a:lnTo>
                <a:lnTo>
                  <a:pt x="0" y="56388"/>
                </a:lnTo>
                <a:lnTo>
                  <a:pt x="766572" y="56388"/>
                </a:lnTo>
                <a:close/>
              </a:path>
              <a:path w="838200" h="85725">
                <a:moveTo>
                  <a:pt x="838200" y="42672"/>
                </a:moveTo>
                <a:lnTo>
                  <a:pt x="752856" y="0"/>
                </a:lnTo>
                <a:lnTo>
                  <a:pt x="752856" y="28956"/>
                </a:lnTo>
                <a:lnTo>
                  <a:pt x="766572" y="28956"/>
                </a:lnTo>
                <a:lnTo>
                  <a:pt x="766572" y="78486"/>
                </a:lnTo>
                <a:lnTo>
                  <a:pt x="838200" y="42672"/>
                </a:lnTo>
                <a:close/>
              </a:path>
              <a:path w="838200" h="85725">
                <a:moveTo>
                  <a:pt x="766572" y="78486"/>
                </a:moveTo>
                <a:lnTo>
                  <a:pt x="766572" y="56388"/>
                </a:lnTo>
                <a:lnTo>
                  <a:pt x="752856" y="56388"/>
                </a:lnTo>
                <a:lnTo>
                  <a:pt x="752856" y="85344"/>
                </a:lnTo>
                <a:lnTo>
                  <a:pt x="766572" y="784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65469" y="1263395"/>
            <a:ext cx="0" cy="3276600"/>
          </a:xfrm>
          <a:custGeom>
            <a:avLst/>
            <a:gdLst/>
            <a:ahLst/>
            <a:cxnLst/>
            <a:rect l="l" t="t" r="r" b="b"/>
            <a:pathLst>
              <a:path h="3276600">
                <a:moveTo>
                  <a:pt x="0" y="0"/>
                </a:moveTo>
                <a:lnTo>
                  <a:pt x="0" y="3276599"/>
                </a:lnTo>
              </a:path>
            </a:pathLst>
          </a:custGeom>
          <a:ln w="38099">
            <a:solidFill>
              <a:srgbClr val="009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41326" y="1568196"/>
            <a:ext cx="1304925" cy="1153795"/>
          </a:xfrm>
          <a:custGeom>
            <a:avLst/>
            <a:gdLst/>
            <a:ahLst/>
            <a:cxnLst/>
            <a:rect l="l" t="t" r="r" b="b"/>
            <a:pathLst>
              <a:path w="1304925" h="1153795">
                <a:moveTo>
                  <a:pt x="1249526" y="67458"/>
                </a:moveTo>
                <a:lnTo>
                  <a:pt x="1230952" y="46374"/>
                </a:lnTo>
                <a:lnTo>
                  <a:pt x="0" y="1132332"/>
                </a:lnTo>
                <a:lnTo>
                  <a:pt x="18288" y="1153668"/>
                </a:lnTo>
                <a:lnTo>
                  <a:pt x="1249526" y="67458"/>
                </a:lnTo>
                <a:close/>
              </a:path>
              <a:path w="1304925" h="1153795">
                <a:moveTo>
                  <a:pt x="1304544" y="0"/>
                </a:moveTo>
                <a:lnTo>
                  <a:pt x="1211580" y="24384"/>
                </a:lnTo>
                <a:lnTo>
                  <a:pt x="1230952" y="46374"/>
                </a:lnTo>
                <a:lnTo>
                  <a:pt x="1242060" y="36576"/>
                </a:lnTo>
                <a:lnTo>
                  <a:pt x="1260348" y="57912"/>
                </a:lnTo>
                <a:lnTo>
                  <a:pt x="1260348" y="79742"/>
                </a:lnTo>
                <a:lnTo>
                  <a:pt x="1267968" y="88392"/>
                </a:lnTo>
                <a:lnTo>
                  <a:pt x="1304544" y="0"/>
                </a:lnTo>
                <a:close/>
              </a:path>
              <a:path w="1304925" h="1153795">
                <a:moveTo>
                  <a:pt x="1260348" y="57912"/>
                </a:moveTo>
                <a:lnTo>
                  <a:pt x="1242060" y="36576"/>
                </a:lnTo>
                <a:lnTo>
                  <a:pt x="1230952" y="46374"/>
                </a:lnTo>
                <a:lnTo>
                  <a:pt x="1249526" y="67458"/>
                </a:lnTo>
                <a:lnTo>
                  <a:pt x="1260348" y="57912"/>
                </a:lnTo>
                <a:close/>
              </a:path>
              <a:path w="1304925" h="1153795">
                <a:moveTo>
                  <a:pt x="1260348" y="79742"/>
                </a:moveTo>
                <a:lnTo>
                  <a:pt x="1260348" y="57912"/>
                </a:lnTo>
                <a:lnTo>
                  <a:pt x="1249526" y="67458"/>
                </a:lnTo>
                <a:lnTo>
                  <a:pt x="1260348" y="7974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41326" y="2700527"/>
            <a:ext cx="1304925" cy="1153795"/>
          </a:xfrm>
          <a:custGeom>
            <a:avLst/>
            <a:gdLst/>
            <a:ahLst/>
            <a:cxnLst/>
            <a:rect l="l" t="t" r="r" b="b"/>
            <a:pathLst>
              <a:path w="1304925" h="1153795">
                <a:moveTo>
                  <a:pt x="1249526" y="1086209"/>
                </a:moveTo>
                <a:lnTo>
                  <a:pt x="18288" y="0"/>
                </a:lnTo>
                <a:lnTo>
                  <a:pt x="0" y="21336"/>
                </a:lnTo>
                <a:lnTo>
                  <a:pt x="1230952" y="1107293"/>
                </a:lnTo>
                <a:lnTo>
                  <a:pt x="1249526" y="1086209"/>
                </a:lnTo>
                <a:close/>
              </a:path>
              <a:path w="1304925" h="1153795">
                <a:moveTo>
                  <a:pt x="1260348" y="1142075"/>
                </a:moveTo>
                <a:lnTo>
                  <a:pt x="1260348" y="1095756"/>
                </a:lnTo>
                <a:lnTo>
                  <a:pt x="1242060" y="1117092"/>
                </a:lnTo>
                <a:lnTo>
                  <a:pt x="1230952" y="1107293"/>
                </a:lnTo>
                <a:lnTo>
                  <a:pt x="1211580" y="1129284"/>
                </a:lnTo>
                <a:lnTo>
                  <a:pt x="1260348" y="1142075"/>
                </a:lnTo>
                <a:close/>
              </a:path>
              <a:path w="1304925" h="1153795">
                <a:moveTo>
                  <a:pt x="1260348" y="1095756"/>
                </a:moveTo>
                <a:lnTo>
                  <a:pt x="1249526" y="1086209"/>
                </a:lnTo>
                <a:lnTo>
                  <a:pt x="1230952" y="1107293"/>
                </a:lnTo>
                <a:lnTo>
                  <a:pt x="1242060" y="1117092"/>
                </a:lnTo>
                <a:lnTo>
                  <a:pt x="1260348" y="1095756"/>
                </a:lnTo>
                <a:close/>
              </a:path>
              <a:path w="1304925" h="1153795">
                <a:moveTo>
                  <a:pt x="1304544" y="1153668"/>
                </a:moveTo>
                <a:lnTo>
                  <a:pt x="1267968" y="1065276"/>
                </a:lnTo>
                <a:lnTo>
                  <a:pt x="1249526" y="1086209"/>
                </a:lnTo>
                <a:lnTo>
                  <a:pt x="1260348" y="1095756"/>
                </a:lnTo>
                <a:lnTo>
                  <a:pt x="1260348" y="1142075"/>
                </a:lnTo>
                <a:lnTo>
                  <a:pt x="1304544" y="115366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977016" y="3362958"/>
            <a:ext cx="1677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65FF"/>
                </a:solidFill>
                <a:latin typeface="Arial"/>
                <a:cs typeface="Arial"/>
              </a:rPr>
              <a:t>New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Wavefront  </a:t>
            </a:r>
            <a:r>
              <a:rPr sz="1800" b="1" spc="-5" dirty="0">
                <a:solidFill>
                  <a:srgbClr val="FF0065"/>
                </a:solidFill>
                <a:latin typeface="Arial"/>
                <a:cs typeface="Arial"/>
              </a:rPr>
              <a:t>(Spherical)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669670" y="3244596"/>
            <a:ext cx="314325" cy="239395"/>
          </a:xfrm>
          <a:custGeom>
            <a:avLst/>
            <a:gdLst/>
            <a:ahLst/>
            <a:cxnLst/>
            <a:rect l="l" t="t" r="r" b="b"/>
            <a:pathLst>
              <a:path w="314325" h="239395">
                <a:moveTo>
                  <a:pt x="94488" y="16764"/>
                </a:moveTo>
                <a:lnTo>
                  <a:pt x="0" y="0"/>
                </a:lnTo>
                <a:lnTo>
                  <a:pt x="42672" y="85344"/>
                </a:lnTo>
                <a:lnTo>
                  <a:pt x="48768" y="77275"/>
                </a:lnTo>
                <a:lnTo>
                  <a:pt x="48768" y="54864"/>
                </a:lnTo>
                <a:lnTo>
                  <a:pt x="65532" y="32004"/>
                </a:lnTo>
                <a:lnTo>
                  <a:pt x="76706" y="40298"/>
                </a:lnTo>
                <a:lnTo>
                  <a:pt x="94488" y="16764"/>
                </a:lnTo>
                <a:close/>
              </a:path>
              <a:path w="314325" h="239395">
                <a:moveTo>
                  <a:pt x="76706" y="40298"/>
                </a:moveTo>
                <a:lnTo>
                  <a:pt x="65532" y="32004"/>
                </a:lnTo>
                <a:lnTo>
                  <a:pt x="48768" y="54864"/>
                </a:lnTo>
                <a:lnTo>
                  <a:pt x="59592" y="62949"/>
                </a:lnTo>
                <a:lnTo>
                  <a:pt x="76706" y="40298"/>
                </a:lnTo>
                <a:close/>
              </a:path>
              <a:path w="314325" h="239395">
                <a:moveTo>
                  <a:pt x="59592" y="62949"/>
                </a:moveTo>
                <a:lnTo>
                  <a:pt x="48768" y="54864"/>
                </a:lnTo>
                <a:lnTo>
                  <a:pt x="48768" y="77275"/>
                </a:lnTo>
                <a:lnTo>
                  <a:pt x="59592" y="62949"/>
                </a:lnTo>
                <a:close/>
              </a:path>
              <a:path w="314325" h="239395">
                <a:moveTo>
                  <a:pt x="313944" y="216408"/>
                </a:moveTo>
                <a:lnTo>
                  <a:pt x="76706" y="40298"/>
                </a:lnTo>
                <a:lnTo>
                  <a:pt x="59592" y="62949"/>
                </a:lnTo>
                <a:lnTo>
                  <a:pt x="295656" y="239268"/>
                </a:lnTo>
                <a:lnTo>
                  <a:pt x="313944" y="216408"/>
                </a:lnTo>
                <a:close/>
              </a:path>
            </a:pathLst>
          </a:custGeom>
          <a:solidFill>
            <a:srgbClr val="00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625214" y="3271518"/>
            <a:ext cx="787400" cy="1124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1800" b="1" spc="-15" dirty="0">
                <a:solidFill>
                  <a:srgbClr val="0065FF"/>
                </a:solidFill>
                <a:latin typeface="Arial"/>
                <a:cs typeface="Arial"/>
              </a:rPr>
              <a:t>New  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Wave-  front  </a:t>
            </a:r>
            <a:r>
              <a:rPr sz="1800" b="1" dirty="0">
                <a:solidFill>
                  <a:srgbClr val="FF0065"/>
                </a:solidFill>
                <a:latin typeface="Arial"/>
                <a:cs typeface="Arial"/>
              </a:rPr>
              <a:t>(</a:t>
            </a:r>
            <a:r>
              <a:rPr sz="1800" b="1" spc="-5" dirty="0">
                <a:solidFill>
                  <a:srgbClr val="FF0065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FF0065"/>
                </a:solidFill>
                <a:latin typeface="Arial"/>
                <a:cs typeface="Arial"/>
              </a:rPr>
              <a:t>l</a:t>
            </a:r>
            <a:r>
              <a:rPr sz="1800" b="1" spc="-10" dirty="0">
                <a:solidFill>
                  <a:srgbClr val="FF0065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0065"/>
                </a:solidFill>
                <a:latin typeface="Arial"/>
                <a:cs typeface="Arial"/>
              </a:rPr>
              <a:t>n</a:t>
            </a:r>
            <a:r>
              <a:rPr sz="1800" b="1" spc="-10" dirty="0">
                <a:solidFill>
                  <a:srgbClr val="FF0065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0065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415406" y="3168396"/>
            <a:ext cx="217932" cy="237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091814" y="2687826"/>
            <a:ext cx="139065" cy="1656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2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000"/>
              </a:lnSpc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000"/>
              </a:lnSpc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420"/>
              </a:lnSpc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091814" y="1163827"/>
            <a:ext cx="139065" cy="1656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2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000"/>
              </a:lnSpc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000"/>
              </a:lnSpc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420"/>
              </a:lnSpc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67416" y="4429758"/>
            <a:ext cx="4242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Wavelets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-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Red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dots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on the</a:t>
            </a:r>
            <a:r>
              <a:rPr sz="18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wavefront)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02673" y="4920995"/>
            <a:ext cx="8534400" cy="1066800"/>
          </a:xfrm>
          <a:prstGeom prst="rect">
            <a:avLst/>
          </a:prstGeom>
          <a:solidFill>
            <a:srgbClr val="FFECDF"/>
          </a:solidFill>
          <a:ln w="28574">
            <a:solidFill>
              <a:srgbClr val="009898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510540" indent="-343535">
              <a:lnSpc>
                <a:spcPct val="100000"/>
              </a:lnSpc>
              <a:spcBef>
                <a:spcPts val="310"/>
              </a:spcBef>
              <a:buAutoNum type="arabicPeriod"/>
              <a:tabLst>
                <a:tab pos="509905" algn="l"/>
                <a:tab pos="510540" algn="l"/>
              </a:tabLst>
            </a:pPr>
            <a:r>
              <a:rPr sz="1800" b="1" spc="-10" dirty="0">
                <a:solidFill>
                  <a:srgbClr val="006500"/>
                </a:solidFill>
                <a:latin typeface="Arial"/>
                <a:cs typeface="Arial"/>
              </a:rPr>
              <a:t>Each </a:t>
            </a:r>
            <a:r>
              <a:rPr sz="1800" b="1" dirty="0">
                <a:solidFill>
                  <a:srgbClr val="006500"/>
                </a:solidFill>
                <a:latin typeface="Arial"/>
                <a:cs typeface="Arial"/>
              </a:rPr>
              <a:t>point on a </a:t>
            </a:r>
            <a:r>
              <a:rPr sz="1800" b="1" spc="-5" dirty="0">
                <a:solidFill>
                  <a:srgbClr val="006500"/>
                </a:solidFill>
                <a:latin typeface="Arial"/>
                <a:cs typeface="Arial"/>
              </a:rPr>
              <a:t>wavefront acts as </a:t>
            </a:r>
            <a:r>
              <a:rPr sz="1800" b="1" dirty="0">
                <a:solidFill>
                  <a:srgbClr val="006500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006500"/>
                </a:solidFill>
                <a:latin typeface="Arial"/>
                <a:cs typeface="Arial"/>
              </a:rPr>
              <a:t>fresh source </a:t>
            </a:r>
            <a:r>
              <a:rPr sz="1800" b="1" dirty="0">
                <a:solidFill>
                  <a:srgbClr val="006500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006500"/>
                </a:solidFill>
                <a:latin typeface="Arial"/>
                <a:cs typeface="Arial"/>
              </a:rPr>
              <a:t>disturbance </a:t>
            </a:r>
            <a:r>
              <a:rPr sz="1800" b="1" dirty="0">
                <a:solidFill>
                  <a:srgbClr val="006500"/>
                </a:solidFill>
                <a:latin typeface="Arial"/>
                <a:cs typeface="Arial"/>
              </a:rPr>
              <a:t>of</a:t>
            </a:r>
            <a:r>
              <a:rPr sz="1800" b="1" spc="-10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500"/>
                </a:solidFill>
                <a:latin typeface="Arial"/>
                <a:cs typeface="Arial"/>
              </a:rPr>
              <a:t>light.</a:t>
            </a:r>
            <a:endParaRPr sz="1800">
              <a:latin typeface="Arial"/>
              <a:cs typeface="Arial"/>
            </a:endParaRPr>
          </a:p>
          <a:p>
            <a:pPr marL="509905" marR="509270" indent="-342900">
              <a:lnSpc>
                <a:spcPct val="100000"/>
              </a:lnSpc>
              <a:spcBef>
                <a:spcPts val="1090"/>
              </a:spcBef>
              <a:buAutoNum type="arabicPeriod"/>
              <a:tabLst>
                <a:tab pos="509905" algn="l"/>
                <a:tab pos="510540" algn="l"/>
              </a:tabLst>
            </a:pP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CC00FF"/>
                </a:solidFill>
                <a:latin typeface="Arial"/>
                <a:cs typeface="Arial"/>
              </a:rPr>
              <a:t>new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wavefront at any time later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is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obtained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by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taking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forward  envelope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all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secondary wavelets at </a:t>
            </a:r>
            <a:r>
              <a:rPr sz="1800" b="1" dirty="0">
                <a:solidFill>
                  <a:srgbClr val="CC00FF"/>
                </a:solidFill>
                <a:latin typeface="Arial"/>
                <a:cs typeface="Arial"/>
              </a:rPr>
              <a:t>that</a:t>
            </a:r>
            <a:r>
              <a:rPr sz="1800" b="1" spc="-25" dirty="0">
                <a:solidFill>
                  <a:srgbClr val="CC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time.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453016" y="1240027"/>
            <a:ext cx="1390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894974" y="1392427"/>
            <a:ext cx="1390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138812" y="1621027"/>
            <a:ext cx="1390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367412" y="1971547"/>
            <a:ext cx="215265" cy="1229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4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88265">
              <a:lnSpc>
                <a:spcPts val="2820"/>
              </a:lnSpc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73025">
              <a:lnSpc>
                <a:spcPts val="3420"/>
              </a:lnSpc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580015" y="3038346"/>
            <a:ext cx="799465" cy="772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480" algn="r">
              <a:lnSpc>
                <a:spcPts val="294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38100">
              <a:lnSpc>
                <a:spcPts val="2940"/>
              </a:lnSpc>
              <a:tabLst>
                <a:tab pos="403225" algn="l"/>
              </a:tabLst>
            </a:pPr>
            <a:r>
              <a:rPr sz="4800" baseline="-20833" dirty="0">
                <a:solidFill>
                  <a:srgbClr val="FF0000"/>
                </a:solidFill>
                <a:latin typeface="Arial"/>
                <a:cs typeface="Arial"/>
              </a:rPr>
              <a:t>.	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81404" y="5908037"/>
            <a:ext cx="8065770" cy="106362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  <a:tabLst>
                <a:tab pos="4265930" algn="l"/>
              </a:tabLst>
            </a:pPr>
            <a:r>
              <a:rPr sz="1800" b="1" spc="-5" dirty="0">
                <a:solidFill>
                  <a:srgbClr val="FF3200"/>
                </a:solidFill>
                <a:latin typeface="Arial"/>
                <a:cs typeface="Arial"/>
              </a:rPr>
              <a:t>Note: </a:t>
            </a:r>
            <a:r>
              <a:rPr sz="1800" b="1" spc="-5" dirty="0">
                <a:solidFill>
                  <a:srgbClr val="7F0000"/>
                </a:solidFill>
                <a:latin typeface="Arial"/>
                <a:cs typeface="Arial"/>
              </a:rPr>
              <a:t>Backward wavefront</a:t>
            </a:r>
            <a:r>
              <a:rPr sz="1800" b="1" spc="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7F0000"/>
                </a:solidFill>
                <a:latin typeface="Arial"/>
                <a:cs typeface="Arial"/>
              </a:rPr>
              <a:t>is</a:t>
            </a:r>
            <a:r>
              <a:rPr sz="1800" b="1" spc="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7F0000"/>
                </a:solidFill>
                <a:latin typeface="Arial"/>
                <a:cs typeface="Arial"/>
              </a:rPr>
              <a:t>rejected.	Why?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600"/>
              </a:lnSpc>
              <a:spcBef>
                <a:spcPts val="825"/>
              </a:spcBef>
              <a:tabLst>
                <a:tab pos="6887209" algn="l"/>
              </a:tabLst>
            </a:pPr>
            <a:r>
              <a:rPr sz="1800" b="1" spc="-30" dirty="0">
                <a:solidFill>
                  <a:srgbClr val="FF6500"/>
                </a:solidFill>
                <a:latin typeface="Arial"/>
                <a:cs typeface="Arial"/>
              </a:rPr>
              <a:t>A</a:t>
            </a:r>
            <a:r>
              <a:rPr sz="1800" b="1" spc="5" dirty="0">
                <a:solidFill>
                  <a:srgbClr val="FF6500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plitude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of</a:t>
            </a: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 sec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ond</a:t>
            </a: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a</a:t>
            </a:r>
            <a:r>
              <a:rPr sz="1800" b="1" spc="5" dirty="0">
                <a:solidFill>
                  <a:srgbClr val="FF650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y</a:t>
            </a:r>
            <a:r>
              <a:rPr sz="1800" b="1" spc="-40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FF6500"/>
                </a:solidFill>
                <a:latin typeface="Arial"/>
                <a:cs typeface="Arial"/>
              </a:rPr>
              <a:t>w</a:t>
            </a:r>
            <a:r>
              <a:rPr sz="1800" b="1" spc="-20" dirty="0">
                <a:solidFill>
                  <a:srgbClr val="FF6500"/>
                </a:solidFill>
                <a:latin typeface="Arial"/>
                <a:cs typeface="Arial"/>
              </a:rPr>
              <a:t>av</a:t>
            </a: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e</a:t>
            </a:r>
            <a:r>
              <a:rPr sz="1800" b="1" spc="15" dirty="0">
                <a:solidFill>
                  <a:srgbClr val="FF6500"/>
                </a:solidFill>
                <a:latin typeface="Arial"/>
                <a:cs typeface="Arial"/>
              </a:rPr>
              <a:t>l</a:t>
            </a: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t is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op</a:t>
            </a: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tion</a:t>
            </a: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l</a:t>
            </a:r>
            <a:r>
              <a:rPr sz="1800" b="1" spc="5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to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½</a:t>
            </a:r>
            <a:r>
              <a:rPr sz="1800" b="1" spc="5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(</a:t>
            </a:r>
            <a:r>
              <a:rPr sz="1800" b="1" spc="-20" dirty="0">
                <a:solidFill>
                  <a:srgbClr val="FF6500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+</a:t>
            </a: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o</a:t>
            </a: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s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θ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).	</a:t>
            </a: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O</a:t>
            </a:r>
            <a:r>
              <a:rPr sz="1800" b="1" spc="15" dirty="0">
                <a:solidFill>
                  <a:srgbClr val="FF6500"/>
                </a:solidFill>
                <a:latin typeface="Arial"/>
                <a:cs typeface="Arial"/>
              </a:rPr>
              <a:t>b</a:t>
            </a:r>
            <a:r>
              <a:rPr sz="1800" b="1" spc="-45" dirty="0">
                <a:solidFill>
                  <a:srgbClr val="FF6500"/>
                </a:solidFill>
                <a:latin typeface="Arial"/>
                <a:cs typeface="Arial"/>
              </a:rPr>
              <a:t>v</a:t>
            </a:r>
            <a:r>
              <a:rPr sz="1800" b="1" spc="15" dirty="0">
                <a:solidFill>
                  <a:srgbClr val="FF6500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ou</a:t>
            </a:r>
            <a:r>
              <a:rPr sz="1800" b="1" spc="-10" dirty="0">
                <a:solidFill>
                  <a:srgbClr val="FF650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l</a:t>
            </a:r>
            <a:r>
              <a:rPr sz="1800" b="1" spc="-20" dirty="0">
                <a:solidFill>
                  <a:srgbClr val="FF6500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,  for the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backward wavelet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θ = </a:t>
            </a:r>
            <a:r>
              <a:rPr sz="1800" b="1" spc="10" dirty="0">
                <a:solidFill>
                  <a:srgbClr val="FF6500"/>
                </a:solidFill>
                <a:latin typeface="Arial"/>
                <a:cs typeface="Arial"/>
              </a:rPr>
              <a:t>180°and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(1+cos θ)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is</a:t>
            </a:r>
            <a:r>
              <a:rPr sz="1800" b="1" spc="-160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0.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199016" y="2448559"/>
            <a:ext cx="341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20" dirty="0">
                <a:solidFill>
                  <a:srgbClr val="006500"/>
                </a:solidFill>
                <a:latin typeface="Arial"/>
                <a:cs typeface="Arial"/>
              </a:rPr>
              <a:t>S</a:t>
            </a:r>
            <a:r>
              <a:rPr sz="3600" spc="30" baseline="-10416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3600" baseline="-10416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70069" y="2558795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099"/>
                </a:moveTo>
                <a:lnTo>
                  <a:pt x="102107" y="76199"/>
                </a:lnTo>
                <a:lnTo>
                  <a:pt x="152399" y="0"/>
                </a:lnTo>
              </a:path>
            </a:pathLst>
          </a:custGeom>
          <a:ln w="2857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84469" y="2558795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399" y="38099"/>
                </a:moveTo>
                <a:lnTo>
                  <a:pt x="50291" y="76199"/>
                </a:lnTo>
                <a:lnTo>
                  <a:pt x="0" y="0"/>
                </a:lnTo>
              </a:path>
            </a:pathLst>
          </a:custGeom>
          <a:ln w="2857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81412" y="450596"/>
            <a:ext cx="83331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6500CC"/>
                </a:solidFill>
              </a:rPr>
              <a:t>Laws </a:t>
            </a:r>
            <a:r>
              <a:rPr spc="-5" dirty="0">
                <a:solidFill>
                  <a:srgbClr val="6500CC"/>
                </a:solidFill>
              </a:rPr>
              <a:t>of </a:t>
            </a:r>
            <a:r>
              <a:rPr dirty="0">
                <a:solidFill>
                  <a:srgbClr val="6500CC"/>
                </a:solidFill>
              </a:rPr>
              <a:t>Reflection at </a:t>
            </a:r>
            <a:r>
              <a:rPr spc="-5" dirty="0">
                <a:solidFill>
                  <a:srgbClr val="6500CC"/>
                </a:solidFill>
              </a:rPr>
              <a:t>a Plane Surface </a:t>
            </a:r>
            <a:r>
              <a:rPr dirty="0">
                <a:solidFill>
                  <a:srgbClr val="6500CC"/>
                </a:solidFill>
              </a:rPr>
              <a:t>(On Huygens’</a:t>
            </a:r>
            <a:r>
              <a:rPr spc="10" dirty="0">
                <a:solidFill>
                  <a:srgbClr val="6500CC"/>
                </a:solidFill>
              </a:rPr>
              <a:t> </a:t>
            </a:r>
            <a:r>
              <a:rPr dirty="0">
                <a:solidFill>
                  <a:srgbClr val="6500CC"/>
                </a:solidFill>
              </a:rPr>
              <a:t>Principle):</a:t>
            </a:r>
          </a:p>
        </p:txBody>
      </p:sp>
      <p:sp>
        <p:nvSpPr>
          <p:cNvPr id="5" name="object 5"/>
          <p:cNvSpPr/>
          <p:nvPr/>
        </p:nvSpPr>
        <p:spPr>
          <a:xfrm>
            <a:off x="5803270" y="3092196"/>
            <a:ext cx="32766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03269" y="3077908"/>
            <a:ext cx="3276600" cy="28575"/>
          </a:xfrm>
          <a:custGeom>
            <a:avLst/>
            <a:gdLst/>
            <a:ahLst/>
            <a:cxnLst/>
            <a:rect l="l" t="t" r="r" b="b"/>
            <a:pathLst>
              <a:path w="3276600" h="28575">
                <a:moveTo>
                  <a:pt x="0" y="0"/>
                </a:moveTo>
                <a:lnTo>
                  <a:pt x="0" y="28574"/>
                </a:lnTo>
                <a:lnTo>
                  <a:pt x="3276599" y="28574"/>
                </a:lnTo>
                <a:lnTo>
                  <a:pt x="3276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41469" y="1720595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1371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CC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65469" y="1720595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1371599"/>
                </a:moveTo>
                <a:lnTo>
                  <a:pt x="0" y="0"/>
                </a:lnTo>
              </a:path>
            </a:pathLst>
          </a:custGeom>
          <a:ln w="28574">
            <a:solidFill>
              <a:srgbClr val="CC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41469" y="2482595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609599"/>
                </a:moveTo>
                <a:lnTo>
                  <a:pt x="304799" y="0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60669" y="2482595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304799" y="609599"/>
                </a:moveTo>
                <a:lnTo>
                  <a:pt x="0" y="0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89069" y="286359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399"/>
                </a:moveTo>
                <a:lnTo>
                  <a:pt x="7802" y="104363"/>
                </a:lnTo>
                <a:lnTo>
                  <a:pt x="29504" y="62544"/>
                </a:lnTo>
                <a:lnTo>
                  <a:pt x="62544" y="29504"/>
                </a:lnTo>
                <a:lnTo>
                  <a:pt x="104363" y="7802"/>
                </a:lnTo>
                <a:lnTo>
                  <a:pt x="1523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409826" y="2661918"/>
            <a:ext cx="76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17669" y="293979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399" y="152399"/>
                </a:moveTo>
                <a:lnTo>
                  <a:pt x="144597" y="104363"/>
                </a:lnTo>
                <a:lnTo>
                  <a:pt x="122895" y="62544"/>
                </a:lnTo>
                <a:lnTo>
                  <a:pt x="89855" y="29504"/>
                </a:lnTo>
                <a:lnTo>
                  <a:pt x="48036" y="7802"/>
                </a:ln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885314" y="2814318"/>
            <a:ext cx="76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65469" y="286359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399" y="152399"/>
                </a:moveTo>
                <a:lnTo>
                  <a:pt x="144597" y="104363"/>
                </a:lnTo>
                <a:lnTo>
                  <a:pt x="122895" y="62544"/>
                </a:lnTo>
                <a:lnTo>
                  <a:pt x="89855" y="29504"/>
                </a:lnTo>
                <a:lnTo>
                  <a:pt x="48036" y="7802"/>
                </a:ln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723514" y="2829558"/>
            <a:ext cx="102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33116" y="2600958"/>
            <a:ext cx="102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936869" y="293979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399"/>
                </a:moveTo>
                <a:lnTo>
                  <a:pt x="7802" y="104363"/>
                </a:lnTo>
                <a:lnTo>
                  <a:pt x="29504" y="62544"/>
                </a:lnTo>
                <a:lnTo>
                  <a:pt x="62544" y="29504"/>
                </a:lnTo>
                <a:lnTo>
                  <a:pt x="104363" y="7802"/>
                </a:lnTo>
                <a:lnTo>
                  <a:pt x="1523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9374" y="2395727"/>
            <a:ext cx="1454150" cy="708660"/>
          </a:xfrm>
          <a:custGeom>
            <a:avLst/>
            <a:gdLst/>
            <a:ahLst/>
            <a:cxnLst/>
            <a:rect l="l" t="t" r="r" b="b"/>
            <a:pathLst>
              <a:path w="1454150" h="708660">
                <a:moveTo>
                  <a:pt x="1402203" y="34709"/>
                </a:moveTo>
                <a:lnTo>
                  <a:pt x="1375391" y="32647"/>
                </a:lnTo>
                <a:lnTo>
                  <a:pt x="0" y="682752"/>
                </a:lnTo>
                <a:lnTo>
                  <a:pt x="12192" y="708660"/>
                </a:lnTo>
                <a:lnTo>
                  <a:pt x="1386093" y="57787"/>
                </a:lnTo>
                <a:lnTo>
                  <a:pt x="1402203" y="34709"/>
                </a:lnTo>
                <a:close/>
              </a:path>
              <a:path w="1454150" h="708660">
                <a:moveTo>
                  <a:pt x="1453896" y="10668"/>
                </a:moveTo>
                <a:lnTo>
                  <a:pt x="1330452" y="0"/>
                </a:lnTo>
                <a:lnTo>
                  <a:pt x="1322832" y="0"/>
                </a:lnTo>
                <a:lnTo>
                  <a:pt x="1315212" y="4572"/>
                </a:lnTo>
                <a:lnTo>
                  <a:pt x="1315212" y="13716"/>
                </a:lnTo>
                <a:lnTo>
                  <a:pt x="1313688" y="21336"/>
                </a:lnTo>
                <a:lnTo>
                  <a:pt x="1319784" y="27432"/>
                </a:lnTo>
                <a:lnTo>
                  <a:pt x="1327404" y="28956"/>
                </a:lnTo>
                <a:lnTo>
                  <a:pt x="1375391" y="32647"/>
                </a:lnTo>
                <a:lnTo>
                  <a:pt x="1421892" y="10668"/>
                </a:lnTo>
                <a:lnTo>
                  <a:pt x="1434084" y="35052"/>
                </a:lnTo>
                <a:lnTo>
                  <a:pt x="1434084" y="39524"/>
                </a:lnTo>
                <a:lnTo>
                  <a:pt x="1453896" y="10668"/>
                </a:lnTo>
                <a:close/>
              </a:path>
              <a:path w="1454150" h="708660">
                <a:moveTo>
                  <a:pt x="1434084" y="39524"/>
                </a:moveTo>
                <a:lnTo>
                  <a:pt x="1434084" y="35052"/>
                </a:lnTo>
                <a:lnTo>
                  <a:pt x="1386093" y="57787"/>
                </a:lnTo>
                <a:lnTo>
                  <a:pt x="1359408" y="96012"/>
                </a:lnTo>
                <a:lnTo>
                  <a:pt x="1356360" y="103632"/>
                </a:lnTo>
                <a:lnTo>
                  <a:pt x="1357884" y="112776"/>
                </a:lnTo>
                <a:lnTo>
                  <a:pt x="1363980" y="115824"/>
                </a:lnTo>
                <a:lnTo>
                  <a:pt x="1370076" y="120396"/>
                </a:lnTo>
                <a:lnTo>
                  <a:pt x="1379220" y="118872"/>
                </a:lnTo>
                <a:lnTo>
                  <a:pt x="1383792" y="112776"/>
                </a:lnTo>
                <a:lnTo>
                  <a:pt x="1434084" y="39524"/>
                </a:lnTo>
                <a:close/>
              </a:path>
              <a:path w="1454150" h="708660">
                <a:moveTo>
                  <a:pt x="1434084" y="35052"/>
                </a:moveTo>
                <a:lnTo>
                  <a:pt x="1421892" y="10668"/>
                </a:lnTo>
                <a:lnTo>
                  <a:pt x="1375391" y="32647"/>
                </a:lnTo>
                <a:lnTo>
                  <a:pt x="1402203" y="34709"/>
                </a:lnTo>
                <a:lnTo>
                  <a:pt x="1415796" y="15240"/>
                </a:lnTo>
                <a:lnTo>
                  <a:pt x="1426464" y="36576"/>
                </a:lnTo>
                <a:lnTo>
                  <a:pt x="1426464" y="38661"/>
                </a:lnTo>
                <a:lnTo>
                  <a:pt x="1434084" y="35052"/>
                </a:lnTo>
                <a:close/>
              </a:path>
              <a:path w="1454150" h="708660">
                <a:moveTo>
                  <a:pt x="1426464" y="38661"/>
                </a:moveTo>
                <a:lnTo>
                  <a:pt x="1426464" y="36576"/>
                </a:lnTo>
                <a:lnTo>
                  <a:pt x="1402203" y="34709"/>
                </a:lnTo>
                <a:lnTo>
                  <a:pt x="1386093" y="57787"/>
                </a:lnTo>
                <a:lnTo>
                  <a:pt x="1426464" y="38661"/>
                </a:lnTo>
                <a:close/>
              </a:path>
              <a:path w="1454150" h="708660">
                <a:moveTo>
                  <a:pt x="1426464" y="36576"/>
                </a:moveTo>
                <a:lnTo>
                  <a:pt x="1415796" y="15240"/>
                </a:lnTo>
                <a:lnTo>
                  <a:pt x="1402203" y="34709"/>
                </a:lnTo>
                <a:lnTo>
                  <a:pt x="1426464" y="36576"/>
                </a:lnTo>
                <a:close/>
              </a:path>
            </a:pathLst>
          </a:custGeom>
          <a:solidFill>
            <a:srgbClr val="00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98469" y="1796795"/>
            <a:ext cx="2667000" cy="1295400"/>
          </a:xfrm>
          <a:custGeom>
            <a:avLst/>
            <a:gdLst/>
            <a:ahLst/>
            <a:cxnLst/>
            <a:rect l="l" t="t" r="r" b="b"/>
            <a:pathLst>
              <a:path w="2667000" h="1295400">
                <a:moveTo>
                  <a:pt x="0" y="0"/>
                </a:moveTo>
                <a:lnTo>
                  <a:pt x="2666999" y="12953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41014" y="2005583"/>
            <a:ext cx="138684" cy="118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97374" y="2090927"/>
            <a:ext cx="2063750" cy="1013460"/>
          </a:xfrm>
          <a:custGeom>
            <a:avLst/>
            <a:gdLst/>
            <a:ahLst/>
            <a:cxnLst/>
            <a:rect l="l" t="t" r="r" b="b"/>
            <a:pathLst>
              <a:path w="2063750" h="1013460">
                <a:moveTo>
                  <a:pt x="2012386" y="34754"/>
                </a:moveTo>
                <a:lnTo>
                  <a:pt x="1985736" y="32704"/>
                </a:lnTo>
                <a:lnTo>
                  <a:pt x="0" y="989076"/>
                </a:lnTo>
                <a:lnTo>
                  <a:pt x="12192" y="1013460"/>
                </a:lnTo>
                <a:lnTo>
                  <a:pt x="1995831" y="59586"/>
                </a:lnTo>
                <a:lnTo>
                  <a:pt x="2012386" y="34754"/>
                </a:lnTo>
                <a:close/>
              </a:path>
              <a:path w="2063750" h="1013460">
                <a:moveTo>
                  <a:pt x="2063496" y="10668"/>
                </a:moveTo>
                <a:lnTo>
                  <a:pt x="1940052" y="1524"/>
                </a:lnTo>
                <a:lnTo>
                  <a:pt x="1932432" y="0"/>
                </a:lnTo>
                <a:lnTo>
                  <a:pt x="1924812" y="6096"/>
                </a:lnTo>
                <a:lnTo>
                  <a:pt x="1924812" y="13716"/>
                </a:lnTo>
                <a:lnTo>
                  <a:pt x="1923288" y="21336"/>
                </a:lnTo>
                <a:lnTo>
                  <a:pt x="1929384" y="28956"/>
                </a:lnTo>
                <a:lnTo>
                  <a:pt x="1937004" y="28956"/>
                </a:lnTo>
                <a:lnTo>
                  <a:pt x="1985736" y="32704"/>
                </a:lnTo>
                <a:lnTo>
                  <a:pt x="2031492" y="10668"/>
                </a:lnTo>
                <a:lnTo>
                  <a:pt x="2043684" y="36576"/>
                </a:lnTo>
                <a:lnTo>
                  <a:pt x="2043684" y="39524"/>
                </a:lnTo>
                <a:lnTo>
                  <a:pt x="2063496" y="10668"/>
                </a:lnTo>
                <a:close/>
              </a:path>
              <a:path w="2063750" h="1013460">
                <a:moveTo>
                  <a:pt x="2043684" y="39524"/>
                </a:moveTo>
                <a:lnTo>
                  <a:pt x="2043684" y="36576"/>
                </a:lnTo>
                <a:lnTo>
                  <a:pt x="1995831" y="59586"/>
                </a:lnTo>
                <a:lnTo>
                  <a:pt x="1970532" y="97536"/>
                </a:lnTo>
                <a:lnTo>
                  <a:pt x="1965960" y="103632"/>
                </a:lnTo>
                <a:lnTo>
                  <a:pt x="1967484" y="112776"/>
                </a:lnTo>
                <a:lnTo>
                  <a:pt x="1973580" y="117348"/>
                </a:lnTo>
                <a:lnTo>
                  <a:pt x="1981200" y="121920"/>
                </a:lnTo>
                <a:lnTo>
                  <a:pt x="1988820" y="120396"/>
                </a:lnTo>
                <a:lnTo>
                  <a:pt x="1993392" y="112776"/>
                </a:lnTo>
                <a:lnTo>
                  <a:pt x="2043684" y="39524"/>
                </a:lnTo>
                <a:close/>
              </a:path>
              <a:path w="2063750" h="1013460">
                <a:moveTo>
                  <a:pt x="2043684" y="36576"/>
                </a:moveTo>
                <a:lnTo>
                  <a:pt x="2031492" y="10668"/>
                </a:lnTo>
                <a:lnTo>
                  <a:pt x="1985736" y="32704"/>
                </a:lnTo>
                <a:lnTo>
                  <a:pt x="2012386" y="34754"/>
                </a:lnTo>
                <a:lnTo>
                  <a:pt x="2025396" y="15240"/>
                </a:lnTo>
                <a:lnTo>
                  <a:pt x="2036064" y="36576"/>
                </a:lnTo>
                <a:lnTo>
                  <a:pt x="2036064" y="40240"/>
                </a:lnTo>
                <a:lnTo>
                  <a:pt x="2043684" y="36576"/>
                </a:lnTo>
                <a:close/>
              </a:path>
              <a:path w="2063750" h="1013460">
                <a:moveTo>
                  <a:pt x="2036064" y="40240"/>
                </a:moveTo>
                <a:lnTo>
                  <a:pt x="2036064" y="36576"/>
                </a:lnTo>
                <a:lnTo>
                  <a:pt x="2012386" y="34754"/>
                </a:lnTo>
                <a:lnTo>
                  <a:pt x="1995831" y="59586"/>
                </a:lnTo>
                <a:lnTo>
                  <a:pt x="2036064" y="40240"/>
                </a:lnTo>
                <a:close/>
              </a:path>
              <a:path w="2063750" h="1013460">
                <a:moveTo>
                  <a:pt x="2036064" y="36576"/>
                </a:moveTo>
                <a:lnTo>
                  <a:pt x="2025396" y="15240"/>
                </a:lnTo>
                <a:lnTo>
                  <a:pt x="2012386" y="34754"/>
                </a:lnTo>
                <a:lnTo>
                  <a:pt x="2036064" y="36576"/>
                </a:lnTo>
                <a:close/>
              </a:path>
            </a:pathLst>
          </a:custGeom>
          <a:solidFill>
            <a:srgbClr val="00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46069" y="2101595"/>
            <a:ext cx="2057400" cy="990600"/>
          </a:xfrm>
          <a:custGeom>
            <a:avLst/>
            <a:gdLst/>
            <a:ahLst/>
            <a:cxnLst/>
            <a:rect l="l" t="t" r="r" b="b"/>
            <a:pathLst>
              <a:path w="2057400" h="990600">
                <a:moveTo>
                  <a:pt x="0" y="0"/>
                </a:moveTo>
                <a:lnTo>
                  <a:pt x="2057399" y="9905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88614" y="2310383"/>
            <a:ext cx="138684" cy="120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35374" y="1786127"/>
            <a:ext cx="2673350" cy="1318260"/>
          </a:xfrm>
          <a:custGeom>
            <a:avLst/>
            <a:gdLst/>
            <a:ahLst/>
            <a:cxnLst/>
            <a:rect l="l" t="t" r="r" b="b"/>
            <a:pathLst>
              <a:path w="2673350" h="1318260">
                <a:moveTo>
                  <a:pt x="2621019" y="36204"/>
                </a:moveTo>
                <a:lnTo>
                  <a:pt x="2592973" y="34046"/>
                </a:lnTo>
                <a:lnTo>
                  <a:pt x="0" y="1293876"/>
                </a:lnTo>
                <a:lnTo>
                  <a:pt x="12192" y="1318260"/>
                </a:lnTo>
                <a:lnTo>
                  <a:pt x="2605223" y="59899"/>
                </a:lnTo>
                <a:lnTo>
                  <a:pt x="2621019" y="36204"/>
                </a:lnTo>
                <a:close/>
              </a:path>
              <a:path w="2673350" h="1318260">
                <a:moveTo>
                  <a:pt x="2673096" y="10668"/>
                </a:moveTo>
                <a:lnTo>
                  <a:pt x="2549652" y="1524"/>
                </a:lnTo>
                <a:lnTo>
                  <a:pt x="2542032" y="0"/>
                </a:lnTo>
                <a:lnTo>
                  <a:pt x="2534412" y="6096"/>
                </a:lnTo>
                <a:lnTo>
                  <a:pt x="2534412" y="15240"/>
                </a:lnTo>
                <a:lnTo>
                  <a:pt x="2532888" y="22860"/>
                </a:lnTo>
                <a:lnTo>
                  <a:pt x="2538984" y="28956"/>
                </a:lnTo>
                <a:lnTo>
                  <a:pt x="2546604" y="30480"/>
                </a:lnTo>
                <a:lnTo>
                  <a:pt x="2592973" y="34046"/>
                </a:lnTo>
                <a:lnTo>
                  <a:pt x="2641092" y="10668"/>
                </a:lnTo>
                <a:lnTo>
                  <a:pt x="2653284" y="36576"/>
                </a:lnTo>
                <a:lnTo>
                  <a:pt x="2653284" y="40165"/>
                </a:lnTo>
                <a:lnTo>
                  <a:pt x="2673096" y="10668"/>
                </a:lnTo>
                <a:close/>
              </a:path>
              <a:path w="2673350" h="1318260">
                <a:moveTo>
                  <a:pt x="2653284" y="40165"/>
                </a:moveTo>
                <a:lnTo>
                  <a:pt x="2653284" y="36576"/>
                </a:lnTo>
                <a:lnTo>
                  <a:pt x="2605223" y="59899"/>
                </a:lnTo>
                <a:lnTo>
                  <a:pt x="2580132" y="97536"/>
                </a:lnTo>
                <a:lnTo>
                  <a:pt x="2575560" y="103632"/>
                </a:lnTo>
                <a:lnTo>
                  <a:pt x="2577084" y="112776"/>
                </a:lnTo>
                <a:lnTo>
                  <a:pt x="2584704" y="117348"/>
                </a:lnTo>
                <a:lnTo>
                  <a:pt x="2590800" y="121920"/>
                </a:lnTo>
                <a:lnTo>
                  <a:pt x="2599944" y="120396"/>
                </a:lnTo>
                <a:lnTo>
                  <a:pt x="2604516" y="112776"/>
                </a:lnTo>
                <a:lnTo>
                  <a:pt x="2653284" y="40165"/>
                </a:lnTo>
                <a:close/>
              </a:path>
              <a:path w="2673350" h="1318260">
                <a:moveTo>
                  <a:pt x="2653284" y="36576"/>
                </a:moveTo>
                <a:lnTo>
                  <a:pt x="2641092" y="10668"/>
                </a:lnTo>
                <a:lnTo>
                  <a:pt x="2592973" y="34046"/>
                </a:lnTo>
                <a:lnTo>
                  <a:pt x="2621019" y="36204"/>
                </a:lnTo>
                <a:lnTo>
                  <a:pt x="2634996" y="15240"/>
                </a:lnTo>
                <a:lnTo>
                  <a:pt x="2645664" y="38100"/>
                </a:lnTo>
                <a:lnTo>
                  <a:pt x="2645664" y="40273"/>
                </a:lnTo>
                <a:lnTo>
                  <a:pt x="2653284" y="36576"/>
                </a:lnTo>
                <a:close/>
              </a:path>
              <a:path w="2673350" h="1318260">
                <a:moveTo>
                  <a:pt x="2645664" y="40273"/>
                </a:moveTo>
                <a:lnTo>
                  <a:pt x="2645664" y="38100"/>
                </a:lnTo>
                <a:lnTo>
                  <a:pt x="2621019" y="36204"/>
                </a:lnTo>
                <a:lnTo>
                  <a:pt x="2605223" y="59899"/>
                </a:lnTo>
                <a:lnTo>
                  <a:pt x="2645664" y="40273"/>
                </a:lnTo>
                <a:close/>
              </a:path>
              <a:path w="2673350" h="1318260">
                <a:moveTo>
                  <a:pt x="2645664" y="38100"/>
                </a:moveTo>
                <a:lnTo>
                  <a:pt x="2634996" y="15240"/>
                </a:lnTo>
                <a:lnTo>
                  <a:pt x="2621019" y="36204"/>
                </a:lnTo>
                <a:lnTo>
                  <a:pt x="2645664" y="38100"/>
                </a:lnTo>
                <a:close/>
              </a:path>
            </a:pathLst>
          </a:custGeom>
          <a:solidFill>
            <a:srgbClr val="00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93669" y="2406395"/>
            <a:ext cx="1447800" cy="685800"/>
          </a:xfrm>
          <a:custGeom>
            <a:avLst/>
            <a:gdLst/>
            <a:ahLst/>
            <a:cxnLst/>
            <a:rect l="l" t="t" r="r" b="b"/>
            <a:pathLst>
              <a:path w="1447800" h="685800">
                <a:moveTo>
                  <a:pt x="0" y="0"/>
                </a:moveTo>
                <a:lnTo>
                  <a:pt x="1447799" y="6857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36214" y="2615184"/>
            <a:ext cx="138684" cy="120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961516" y="2219959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504315" y="3119118"/>
            <a:ext cx="1778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599565" algn="l"/>
              </a:tabLst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A	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799717" y="2204718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32915" y="1595119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256913" y="1610359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587874" y="2196083"/>
            <a:ext cx="361315" cy="617220"/>
          </a:xfrm>
          <a:custGeom>
            <a:avLst/>
            <a:gdLst/>
            <a:ahLst/>
            <a:cxnLst/>
            <a:rect l="l" t="t" r="r" b="b"/>
            <a:pathLst>
              <a:path w="361315" h="617219">
                <a:moveTo>
                  <a:pt x="0" y="0"/>
                </a:moveTo>
                <a:lnTo>
                  <a:pt x="38985" y="30546"/>
                </a:lnTo>
                <a:lnTo>
                  <a:pt x="76053" y="62994"/>
                </a:lnTo>
                <a:lnTo>
                  <a:pt x="111154" y="97255"/>
                </a:lnTo>
                <a:lnTo>
                  <a:pt x="144239" y="133239"/>
                </a:lnTo>
                <a:lnTo>
                  <a:pt x="175259" y="170857"/>
                </a:lnTo>
                <a:lnTo>
                  <a:pt x="204167" y="210019"/>
                </a:lnTo>
                <a:lnTo>
                  <a:pt x="230912" y="250636"/>
                </a:lnTo>
                <a:lnTo>
                  <a:pt x="255446" y="292618"/>
                </a:lnTo>
                <a:lnTo>
                  <a:pt x="277721" y="335877"/>
                </a:lnTo>
                <a:lnTo>
                  <a:pt x="297687" y="380322"/>
                </a:lnTo>
                <a:lnTo>
                  <a:pt x="315297" y="425865"/>
                </a:lnTo>
                <a:lnTo>
                  <a:pt x="330500" y="472415"/>
                </a:lnTo>
                <a:lnTo>
                  <a:pt x="343249" y="519884"/>
                </a:lnTo>
                <a:lnTo>
                  <a:pt x="353494" y="568182"/>
                </a:lnTo>
                <a:lnTo>
                  <a:pt x="361187" y="617219"/>
                </a:lnTo>
              </a:path>
            </a:pathLst>
          </a:custGeom>
          <a:ln w="1904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263014" y="3667758"/>
            <a:ext cx="2475230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1600" b="1" spc="-15" dirty="0">
                <a:solidFill>
                  <a:srgbClr val="6500FF"/>
                </a:solidFill>
                <a:latin typeface="Arial"/>
                <a:cs typeface="Arial"/>
              </a:rPr>
              <a:t>AB </a:t>
            </a:r>
            <a:r>
              <a:rPr sz="1600" b="1" spc="-5" dirty="0">
                <a:solidFill>
                  <a:srgbClr val="6500FF"/>
                </a:solidFill>
                <a:latin typeface="Arial"/>
                <a:cs typeface="Arial"/>
              </a:rPr>
              <a:t>– Incident </a:t>
            </a:r>
            <a:r>
              <a:rPr sz="1600" b="1" dirty="0">
                <a:solidFill>
                  <a:srgbClr val="6500FF"/>
                </a:solidFill>
                <a:latin typeface="Arial"/>
                <a:cs typeface="Arial"/>
              </a:rPr>
              <a:t>wavefront  </a:t>
            </a:r>
            <a:r>
              <a:rPr sz="1600" b="1" spc="-5" dirty="0">
                <a:solidFill>
                  <a:srgbClr val="6500FF"/>
                </a:solidFill>
                <a:latin typeface="Arial"/>
                <a:cs typeface="Arial"/>
              </a:rPr>
              <a:t>CD – Reflected wavefront  XY – Reflecting surface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041269" y="1415795"/>
            <a:ext cx="4724400" cy="2057400"/>
          </a:xfrm>
          <a:custGeom>
            <a:avLst/>
            <a:gdLst/>
            <a:ahLst/>
            <a:cxnLst/>
            <a:rect l="l" t="t" r="r" b="b"/>
            <a:pathLst>
              <a:path w="4724400" h="2057400">
                <a:moveTo>
                  <a:pt x="0" y="0"/>
                </a:moveTo>
                <a:lnTo>
                  <a:pt x="0" y="2057399"/>
                </a:lnTo>
                <a:lnTo>
                  <a:pt x="4724399" y="2057399"/>
                </a:lnTo>
                <a:lnTo>
                  <a:pt x="4724399" y="0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656715" y="2509519"/>
            <a:ext cx="1320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342515" y="3195318"/>
            <a:ext cx="1219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650032"/>
                </a:solidFill>
                <a:latin typeface="Arial"/>
                <a:cs typeface="Arial"/>
              </a:rPr>
              <a:t>F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028315" y="2509519"/>
            <a:ext cx="1517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650032"/>
                </a:solidFill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57612" y="909319"/>
            <a:ext cx="2846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CC"/>
                </a:solidFill>
                <a:latin typeface="Arial"/>
                <a:cs typeface="Arial"/>
              </a:rPr>
              <a:t>If c be the </a:t>
            </a:r>
            <a:r>
              <a:rPr sz="1800" b="1" spc="-10" dirty="0">
                <a:solidFill>
                  <a:srgbClr val="CC00CC"/>
                </a:solidFill>
                <a:latin typeface="Arial"/>
                <a:cs typeface="Arial"/>
              </a:rPr>
              <a:t>speed </a:t>
            </a:r>
            <a:r>
              <a:rPr sz="1800" b="1" dirty="0">
                <a:solidFill>
                  <a:srgbClr val="CC00CC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CC00CC"/>
                </a:solidFill>
                <a:latin typeface="Arial"/>
                <a:cs typeface="Arial"/>
              </a:rPr>
              <a:t>light,</a:t>
            </a:r>
            <a:r>
              <a:rPr sz="1800" b="1" spc="-70" dirty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CC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57612" y="1185163"/>
            <a:ext cx="30499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CC"/>
                </a:solidFill>
                <a:latin typeface="Arial"/>
                <a:cs typeface="Arial"/>
              </a:rPr>
              <a:t>be the </a:t>
            </a:r>
            <a:r>
              <a:rPr sz="1800" b="1" spc="-5" dirty="0">
                <a:solidFill>
                  <a:srgbClr val="CC00CC"/>
                </a:solidFill>
                <a:latin typeface="Arial"/>
                <a:cs typeface="Arial"/>
              </a:rPr>
              <a:t>time </a:t>
            </a:r>
            <a:r>
              <a:rPr sz="1800" b="1" spc="-10" dirty="0">
                <a:solidFill>
                  <a:srgbClr val="CC00CC"/>
                </a:solidFill>
                <a:latin typeface="Arial"/>
                <a:cs typeface="Arial"/>
              </a:rPr>
              <a:t>taken </a:t>
            </a:r>
            <a:r>
              <a:rPr sz="1800" b="1" dirty="0">
                <a:solidFill>
                  <a:srgbClr val="CC00CC"/>
                </a:solidFill>
                <a:latin typeface="Arial"/>
                <a:cs typeface="Arial"/>
              </a:rPr>
              <a:t>by light</a:t>
            </a:r>
            <a:r>
              <a:rPr sz="1800" b="1" spc="-70" dirty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CC"/>
                </a:solidFill>
                <a:latin typeface="Arial"/>
                <a:cs typeface="Arial"/>
              </a:rPr>
              <a:t>to  go </a:t>
            </a:r>
            <a:r>
              <a:rPr sz="1800" b="1" spc="-5" dirty="0">
                <a:solidFill>
                  <a:srgbClr val="CC00CC"/>
                </a:solidFill>
                <a:latin typeface="Arial"/>
                <a:cs typeface="Arial"/>
              </a:rPr>
              <a:t>from </a:t>
            </a:r>
            <a:r>
              <a:rPr sz="1800" b="1" dirty="0">
                <a:solidFill>
                  <a:srgbClr val="CC00CC"/>
                </a:solidFill>
                <a:latin typeface="Arial"/>
                <a:cs typeface="Arial"/>
              </a:rPr>
              <a:t>B to C or A to D or  E to G </a:t>
            </a:r>
            <a:r>
              <a:rPr sz="1800" b="1" spc="-5" dirty="0">
                <a:solidFill>
                  <a:srgbClr val="CC00CC"/>
                </a:solidFill>
                <a:latin typeface="Arial"/>
                <a:cs typeface="Arial"/>
              </a:rPr>
              <a:t>through </a:t>
            </a:r>
            <a:r>
              <a:rPr sz="1800" b="1" dirty="0">
                <a:solidFill>
                  <a:srgbClr val="CC00CC"/>
                </a:solidFill>
                <a:latin typeface="Arial"/>
                <a:cs typeface="Arial"/>
              </a:rPr>
              <a:t>F,</a:t>
            </a:r>
            <a:r>
              <a:rPr sz="1800" b="1" spc="-30" dirty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00CC"/>
                </a:solidFill>
                <a:latin typeface="Arial"/>
                <a:cs typeface="Arial"/>
              </a:rPr>
              <a:t>then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767218" y="250951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688469" y="2558795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1904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148216" y="2372359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95716" y="2174238"/>
            <a:ext cx="1626235" cy="6350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40"/>
              </a:spcBef>
              <a:tabLst>
                <a:tab pos="254635" algn="l"/>
                <a:tab pos="1269365" algn="l"/>
              </a:tabLst>
            </a:pPr>
            <a:r>
              <a:rPr sz="2700" b="1" baseline="-40123" dirty="0">
                <a:solidFill>
                  <a:srgbClr val="CC0000"/>
                </a:solidFill>
                <a:latin typeface="Arial"/>
                <a:cs typeface="Arial"/>
              </a:rPr>
              <a:t>t	=</a:t>
            </a:r>
            <a:r>
              <a:rPr sz="2700" b="1" spc="660" baseline="-40123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EF	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FG</a:t>
            </a:r>
            <a:endParaRPr sz="1800">
              <a:latin typeface="Arial"/>
              <a:cs typeface="Arial"/>
            </a:endParaRPr>
          </a:p>
          <a:p>
            <a:pPr marR="144780" algn="r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450469" y="2558795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1904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843416" y="2981958"/>
            <a:ext cx="850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7F00"/>
                </a:solidFill>
                <a:latin typeface="Arial"/>
                <a:cs typeface="Arial"/>
              </a:rPr>
              <a:t>AF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sin</a:t>
            </a:r>
            <a:r>
              <a:rPr sz="1800" b="1" spc="-50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233814" y="3148074"/>
            <a:ext cx="363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535" algn="l"/>
              </a:tabLst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t	=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986420" y="3134358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367420" y="2966718"/>
            <a:ext cx="878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FC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sin</a:t>
            </a:r>
            <a:r>
              <a:rPr sz="1800" b="1" spc="-85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148218" y="3286758"/>
            <a:ext cx="1677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6065" algn="l"/>
              </a:tabLst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c	c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688469" y="3320795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904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88670" y="3320795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904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233811" y="4643118"/>
            <a:ext cx="8282305" cy="1537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  <a:tabLst>
                <a:tab pos="1894205" algn="l"/>
              </a:tabLst>
            </a:pPr>
            <a:r>
              <a:rPr sz="1800" b="1" dirty="0">
                <a:solidFill>
                  <a:srgbClr val="326500"/>
                </a:solidFill>
                <a:latin typeface="Arial"/>
                <a:cs typeface="Arial"/>
              </a:rPr>
              <a:t>For </a:t>
            </a:r>
            <a:r>
              <a:rPr sz="1800" b="1" spc="-10" dirty="0">
                <a:solidFill>
                  <a:srgbClr val="326500"/>
                </a:solidFill>
                <a:latin typeface="Arial"/>
                <a:cs typeface="Arial"/>
              </a:rPr>
              <a:t>rays </a:t>
            </a:r>
            <a:r>
              <a:rPr sz="1800" b="1" dirty="0">
                <a:solidFill>
                  <a:srgbClr val="326500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326500"/>
                </a:solidFill>
                <a:latin typeface="Arial"/>
                <a:cs typeface="Arial"/>
              </a:rPr>
              <a:t>light from different parts </a:t>
            </a:r>
            <a:r>
              <a:rPr sz="1800" b="1" dirty="0">
                <a:solidFill>
                  <a:srgbClr val="326500"/>
                </a:solidFill>
                <a:latin typeface="Arial"/>
                <a:cs typeface="Arial"/>
              </a:rPr>
              <a:t>on </a:t>
            </a:r>
            <a:r>
              <a:rPr sz="1800" b="1" spc="-10" dirty="0">
                <a:solidFill>
                  <a:srgbClr val="3265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326500"/>
                </a:solidFill>
                <a:latin typeface="Arial"/>
                <a:cs typeface="Arial"/>
              </a:rPr>
              <a:t>incident </a:t>
            </a:r>
            <a:r>
              <a:rPr sz="1800" b="1" dirty="0">
                <a:solidFill>
                  <a:srgbClr val="326500"/>
                </a:solidFill>
                <a:latin typeface="Arial"/>
                <a:cs typeface="Arial"/>
              </a:rPr>
              <a:t>wavefront, the </a:t>
            </a:r>
            <a:r>
              <a:rPr sz="1800" b="1" spc="-10" dirty="0">
                <a:solidFill>
                  <a:srgbClr val="326500"/>
                </a:solidFill>
                <a:latin typeface="Arial"/>
                <a:cs typeface="Arial"/>
              </a:rPr>
              <a:t>values </a:t>
            </a:r>
            <a:r>
              <a:rPr sz="1800" b="1" dirty="0">
                <a:solidFill>
                  <a:srgbClr val="326500"/>
                </a:solidFill>
                <a:latin typeface="Arial"/>
                <a:cs typeface="Arial"/>
              </a:rPr>
              <a:t>of  </a:t>
            </a:r>
            <a:r>
              <a:rPr sz="1800" b="1" spc="-15" dirty="0">
                <a:solidFill>
                  <a:srgbClr val="326500"/>
                </a:solidFill>
                <a:latin typeface="Arial"/>
                <a:cs typeface="Arial"/>
              </a:rPr>
              <a:t>AF</a:t>
            </a:r>
            <a:r>
              <a:rPr sz="1800" b="1" spc="25" dirty="0">
                <a:solidFill>
                  <a:srgbClr val="3265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26500"/>
                </a:solidFill>
                <a:latin typeface="Arial"/>
                <a:cs typeface="Arial"/>
              </a:rPr>
              <a:t>are</a:t>
            </a:r>
            <a:r>
              <a:rPr sz="1800" b="1" spc="10" dirty="0">
                <a:solidFill>
                  <a:srgbClr val="3265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26500"/>
                </a:solidFill>
                <a:latin typeface="Arial"/>
                <a:cs typeface="Arial"/>
              </a:rPr>
              <a:t>different.	</a:t>
            </a:r>
            <a:r>
              <a:rPr sz="1800" b="1" spc="-5" dirty="0">
                <a:solidFill>
                  <a:srgbClr val="FF3299"/>
                </a:solidFill>
                <a:latin typeface="Arial"/>
                <a:cs typeface="Arial"/>
              </a:rPr>
              <a:t>But light from different </a:t>
            </a:r>
            <a:r>
              <a:rPr sz="1800" b="1" dirty="0">
                <a:solidFill>
                  <a:srgbClr val="FF3299"/>
                </a:solidFill>
                <a:latin typeface="Arial"/>
                <a:cs typeface="Arial"/>
              </a:rPr>
              <a:t>points of the </a:t>
            </a:r>
            <a:r>
              <a:rPr sz="1800" b="1" spc="-5" dirty="0">
                <a:solidFill>
                  <a:srgbClr val="FF3299"/>
                </a:solidFill>
                <a:latin typeface="Arial"/>
                <a:cs typeface="Arial"/>
              </a:rPr>
              <a:t>incident </a:t>
            </a:r>
            <a:r>
              <a:rPr sz="1800" b="1" dirty="0">
                <a:solidFill>
                  <a:srgbClr val="FF3299"/>
                </a:solidFill>
                <a:latin typeface="Arial"/>
                <a:cs typeface="Arial"/>
              </a:rPr>
              <a:t>wavefront  </a:t>
            </a:r>
            <a:r>
              <a:rPr sz="1800" b="1" spc="-5" dirty="0">
                <a:solidFill>
                  <a:srgbClr val="FF3299"/>
                </a:solidFill>
                <a:latin typeface="Arial"/>
                <a:cs typeface="Arial"/>
              </a:rPr>
              <a:t>should take </a:t>
            </a:r>
            <a:r>
              <a:rPr sz="1800" b="1" dirty="0">
                <a:solidFill>
                  <a:srgbClr val="FF3299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FF3299"/>
                </a:solidFill>
                <a:latin typeface="Arial"/>
                <a:cs typeface="Arial"/>
              </a:rPr>
              <a:t>same </a:t>
            </a:r>
            <a:r>
              <a:rPr sz="1800" b="1" spc="-5" dirty="0">
                <a:solidFill>
                  <a:srgbClr val="FF3299"/>
                </a:solidFill>
                <a:latin typeface="Arial"/>
                <a:cs typeface="Arial"/>
              </a:rPr>
              <a:t>time </a:t>
            </a:r>
            <a:r>
              <a:rPr sz="1800" b="1" spc="5" dirty="0">
                <a:solidFill>
                  <a:srgbClr val="FF3299"/>
                </a:solidFill>
                <a:latin typeface="Arial"/>
                <a:cs typeface="Arial"/>
              </a:rPr>
              <a:t>to </a:t>
            </a:r>
            <a:r>
              <a:rPr sz="1800" b="1" spc="-10" dirty="0">
                <a:solidFill>
                  <a:srgbClr val="FF3299"/>
                </a:solidFill>
                <a:latin typeface="Arial"/>
                <a:cs typeface="Arial"/>
              </a:rPr>
              <a:t>reach </a:t>
            </a:r>
            <a:r>
              <a:rPr sz="1800" b="1" dirty="0">
                <a:solidFill>
                  <a:srgbClr val="FF3299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3299"/>
                </a:solidFill>
                <a:latin typeface="Arial"/>
                <a:cs typeface="Arial"/>
              </a:rPr>
              <a:t>corresponding points on </a:t>
            </a:r>
            <a:r>
              <a:rPr sz="1800" b="1" dirty="0">
                <a:solidFill>
                  <a:srgbClr val="FF3299"/>
                </a:solidFill>
                <a:latin typeface="Arial"/>
                <a:cs typeface="Arial"/>
              </a:rPr>
              <a:t>the  </a:t>
            </a:r>
            <a:r>
              <a:rPr sz="1800" b="1" spc="-5" dirty="0">
                <a:solidFill>
                  <a:srgbClr val="FF3299"/>
                </a:solidFill>
                <a:latin typeface="Arial"/>
                <a:cs typeface="Arial"/>
              </a:rPr>
              <a:t>reflected</a:t>
            </a:r>
            <a:r>
              <a:rPr sz="1800" b="1" spc="-25" dirty="0">
                <a:solidFill>
                  <a:srgbClr val="FF32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299"/>
                </a:solidFill>
                <a:latin typeface="Arial"/>
                <a:cs typeface="Arial"/>
              </a:rPr>
              <a:t>wavefront.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  <a:tabLst>
                <a:tab pos="3797300" algn="l"/>
              </a:tabLst>
            </a:pPr>
            <a:r>
              <a:rPr sz="1800" b="1" spc="-5" dirty="0">
                <a:solidFill>
                  <a:srgbClr val="990000"/>
                </a:solidFill>
                <a:latin typeface="Arial"/>
                <a:cs typeface="Arial"/>
              </a:rPr>
              <a:t>So, </a:t>
            </a:r>
            <a:r>
              <a:rPr sz="1800" b="1" dirty="0">
                <a:solidFill>
                  <a:srgbClr val="990000"/>
                </a:solidFill>
                <a:latin typeface="Arial"/>
                <a:cs typeface="Arial"/>
              </a:rPr>
              <a:t>t </a:t>
            </a:r>
            <a:r>
              <a:rPr sz="1800" b="1" spc="-5" dirty="0">
                <a:solidFill>
                  <a:srgbClr val="990000"/>
                </a:solidFill>
                <a:latin typeface="Arial"/>
                <a:cs typeface="Arial"/>
              </a:rPr>
              <a:t>should not depend</a:t>
            </a:r>
            <a:r>
              <a:rPr sz="1800" b="1" spc="5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990000"/>
                </a:solidFill>
                <a:latin typeface="Arial"/>
                <a:cs typeface="Arial"/>
              </a:rPr>
              <a:t>upon</a:t>
            </a:r>
            <a:r>
              <a:rPr sz="1800" b="1" spc="2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990000"/>
                </a:solidFill>
                <a:latin typeface="Arial"/>
                <a:cs typeface="Arial"/>
              </a:rPr>
              <a:t>AF.	</a:t>
            </a:r>
            <a:r>
              <a:rPr sz="1800" b="1" dirty="0">
                <a:solidFill>
                  <a:srgbClr val="990000"/>
                </a:solidFill>
                <a:latin typeface="Arial"/>
                <a:cs typeface="Arial"/>
              </a:rPr>
              <a:t>This </a:t>
            </a:r>
            <a:r>
              <a:rPr sz="1800" b="1" spc="-5" dirty="0">
                <a:solidFill>
                  <a:srgbClr val="990000"/>
                </a:solidFill>
                <a:latin typeface="Arial"/>
                <a:cs typeface="Arial"/>
              </a:rPr>
              <a:t>is possible only </a:t>
            </a:r>
            <a:r>
              <a:rPr sz="1800" b="1" dirty="0">
                <a:solidFill>
                  <a:srgbClr val="990000"/>
                </a:solidFill>
                <a:latin typeface="Arial"/>
                <a:cs typeface="Arial"/>
              </a:rPr>
              <a:t>if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sin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i –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sin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r =</a:t>
            </a:r>
            <a:r>
              <a:rPr sz="1800" b="1" spc="-40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0</a:t>
            </a:r>
            <a:r>
              <a:rPr sz="1800" b="1" spc="-5" dirty="0">
                <a:solidFill>
                  <a:srgbClr val="990000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266832" y="6331709"/>
            <a:ext cx="2280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7714" algn="l"/>
              </a:tabLst>
            </a:pPr>
            <a:r>
              <a:rPr sz="1800" b="1" dirty="0">
                <a:solidFill>
                  <a:srgbClr val="3299FF"/>
                </a:solidFill>
                <a:latin typeface="Arial"/>
                <a:cs typeface="Arial"/>
              </a:rPr>
              <a:t>i.</a:t>
            </a:r>
            <a:r>
              <a:rPr sz="1800" b="1" spc="-10" dirty="0">
                <a:solidFill>
                  <a:srgbClr val="3299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299FF"/>
                </a:solidFill>
                <a:latin typeface="Arial"/>
                <a:cs typeface="Arial"/>
              </a:rPr>
              <a:t>. </a:t>
            </a:r>
            <a:r>
              <a:rPr sz="1800" b="1" spc="-5" dirty="0">
                <a:solidFill>
                  <a:srgbClr val="3299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5FF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in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i</a:t>
            </a:r>
            <a:r>
              <a:rPr sz="1800" b="1" spc="-10" dirty="0">
                <a:solidFill>
                  <a:srgbClr val="0065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=</a:t>
            </a:r>
            <a:r>
              <a:rPr sz="1800" b="1" spc="5" dirty="0">
                <a:solidFill>
                  <a:srgbClr val="0065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5FF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in</a:t>
            </a:r>
            <a:r>
              <a:rPr sz="1800" b="1" spc="-5" dirty="0">
                <a:solidFill>
                  <a:srgbClr val="0065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5FF"/>
                </a:solidFill>
                <a:latin typeface="Arial"/>
                <a:cs typeface="Arial"/>
              </a:rPr>
              <a:t>r	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092327" y="6305801"/>
            <a:ext cx="4813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6500FF"/>
                </a:solidFill>
                <a:latin typeface="Arial"/>
                <a:cs typeface="Arial"/>
              </a:rPr>
              <a:t>i =</a:t>
            </a:r>
            <a:r>
              <a:rPr sz="2000" b="1" spc="-125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500FF"/>
                </a:solidFill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589915" y="2905758"/>
            <a:ext cx="16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171327" y="2966718"/>
            <a:ext cx="16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843409" y="3743958"/>
            <a:ext cx="2876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AC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sin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r + 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AF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(sin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 –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sin</a:t>
            </a:r>
            <a:r>
              <a:rPr sz="18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r)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233807" y="3910074"/>
            <a:ext cx="363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535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	=</a:t>
            </a:r>
            <a:endParaRPr sz="18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062608" y="410971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764669" y="4082795"/>
            <a:ext cx="2971800" cy="0"/>
          </a:xfrm>
          <a:custGeom>
            <a:avLst/>
            <a:gdLst/>
            <a:ahLst/>
            <a:cxnLst/>
            <a:rect l="l" t="t" r="r" b="b"/>
            <a:pathLst>
              <a:path w="2971800">
                <a:moveTo>
                  <a:pt x="0" y="0"/>
                </a:moveTo>
                <a:lnTo>
                  <a:pt x="2971799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79470" y="2482596"/>
            <a:ext cx="327660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79469" y="2482595"/>
            <a:ext cx="3276600" cy="1295400"/>
          </a:xfrm>
          <a:custGeom>
            <a:avLst/>
            <a:gdLst/>
            <a:ahLst/>
            <a:cxnLst/>
            <a:rect l="l" t="t" r="r" b="b"/>
            <a:pathLst>
              <a:path w="3276600" h="1295400">
                <a:moveTo>
                  <a:pt x="0" y="0"/>
                </a:moveTo>
                <a:lnTo>
                  <a:pt x="0" y="1295399"/>
                </a:lnTo>
                <a:lnTo>
                  <a:pt x="3276599" y="1295399"/>
                </a:lnTo>
                <a:lnTo>
                  <a:pt x="327659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81412" y="450596"/>
            <a:ext cx="836358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00FF"/>
                </a:solidFill>
              </a:rPr>
              <a:t>Laws </a:t>
            </a:r>
            <a:r>
              <a:rPr spc="-5" dirty="0">
                <a:solidFill>
                  <a:srgbClr val="0000FF"/>
                </a:solidFill>
              </a:rPr>
              <a:t>of Refraction </a:t>
            </a:r>
            <a:r>
              <a:rPr dirty="0">
                <a:solidFill>
                  <a:srgbClr val="0000FF"/>
                </a:solidFill>
              </a:rPr>
              <a:t>at </a:t>
            </a:r>
            <a:r>
              <a:rPr spc="-5" dirty="0">
                <a:solidFill>
                  <a:srgbClr val="0000FF"/>
                </a:solidFill>
              </a:rPr>
              <a:t>a Plane Surface (On </a:t>
            </a:r>
            <a:r>
              <a:rPr dirty="0">
                <a:solidFill>
                  <a:srgbClr val="0000FF"/>
                </a:solidFill>
              </a:rPr>
              <a:t>Huygens’</a:t>
            </a:r>
            <a:r>
              <a:rPr spc="70" dirty="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Principle):</a:t>
            </a:r>
          </a:p>
        </p:txBody>
      </p:sp>
      <p:sp>
        <p:nvSpPr>
          <p:cNvPr id="5" name="object 5"/>
          <p:cNvSpPr/>
          <p:nvPr/>
        </p:nvSpPr>
        <p:spPr>
          <a:xfrm>
            <a:off x="6946269" y="1949195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099"/>
                </a:moveTo>
                <a:lnTo>
                  <a:pt x="102107" y="76199"/>
                </a:lnTo>
                <a:lnTo>
                  <a:pt x="152399" y="0"/>
                </a:lnTo>
              </a:path>
            </a:pathLst>
          </a:custGeom>
          <a:ln w="2857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38650" y="2932175"/>
            <a:ext cx="144780" cy="91440"/>
          </a:xfrm>
          <a:custGeom>
            <a:avLst/>
            <a:gdLst/>
            <a:ahLst/>
            <a:cxnLst/>
            <a:rect l="l" t="t" r="r" b="b"/>
            <a:pathLst>
              <a:path w="144779" h="91439">
                <a:moveTo>
                  <a:pt x="144779" y="91439"/>
                </a:moveTo>
                <a:lnTo>
                  <a:pt x="86867" y="0"/>
                </a:lnTo>
                <a:lnTo>
                  <a:pt x="0" y="30479"/>
                </a:lnTo>
              </a:path>
            </a:pathLst>
          </a:custGeom>
          <a:ln w="2857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79469" y="2482595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>
                <a:moveTo>
                  <a:pt x="0" y="0"/>
                </a:moveTo>
                <a:lnTo>
                  <a:pt x="32765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17669" y="1568195"/>
            <a:ext cx="0" cy="1981200"/>
          </a:xfrm>
          <a:custGeom>
            <a:avLst/>
            <a:gdLst/>
            <a:ahLst/>
            <a:cxnLst/>
            <a:rect l="l" t="t" r="r" b="b"/>
            <a:pathLst>
              <a:path h="1981200">
                <a:moveTo>
                  <a:pt x="0" y="1981199"/>
                </a:moveTo>
                <a:lnTo>
                  <a:pt x="0" y="0"/>
                </a:lnTo>
              </a:path>
            </a:pathLst>
          </a:custGeom>
          <a:ln w="28574">
            <a:solidFill>
              <a:srgbClr val="CC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41669" y="1568195"/>
            <a:ext cx="0" cy="1981200"/>
          </a:xfrm>
          <a:custGeom>
            <a:avLst/>
            <a:gdLst/>
            <a:ahLst/>
            <a:cxnLst/>
            <a:rect l="l" t="t" r="r" b="b"/>
            <a:pathLst>
              <a:path h="1981200">
                <a:moveTo>
                  <a:pt x="0" y="1981199"/>
                </a:moveTo>
                <a:lnTo>
                  <a:pt x="0" y="0"/>
                </a:lnTo>
              </a:path>
            </a:pathLst>
          </a:custGeom>
          <a:ln w="28574">
            <a:solidFill>
              <a:srgbClr val="CC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17669" y="1872995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609599"/>
                </a:moveTo>
                <a:lnTo>
                  <a:pt x="304799" y="0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65269" y="225399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399"/>
                </a:moveTo>
                <a:lnTo>
                  <a:pt x="7802" y="104363"/>
                </a:lnTo>
                <a:lnTo>
                  <a:pt x="29504" y="62544"/>
                </a:lnTo>
                <a:lnTo>
                  <a:pt x="62544" y="29504"/>
                </a:lnTo>
                <a:lnTo>
                  <a:pt x="104363" y="7802"/>
                </a:lnTo>
                <a:lnTo>
                  <a:pt x="152399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93869" y="2330195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52399" y="152399"/>
                </a:moveTo>
                <a:lnTo>
                  <a:pt x="144597" y="104363"/>
                </a:lnTo>
                <a:lnTo>
                  <a:pt x="122895" y="62544"/>
                </a:lnTo>
                <a:lnTo>
                  <a:pt x="89855" y="29504"/>
                </a:lnTo>
                <a:lnTo>
                  <a:pt x="48036" y="7802"/>
                </a:lnTo>
                <a:lnTo>
                  <a:pt x="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961514" y="2204718"/>
            <a:ext cx="76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17286" y="2900172"/>
            <a:ext cx="201295" cy="91440"/>
          </a:xfrm>
          <a:custGeom>
            <a:avLst/>
            <a:gdLst/>
            <a:ahLst/>
            <a:cxnLst/>
            <a:rect l="l" t="t" r="r" b="b"/>
            <a:pathLst>
              <a:path w="201295" h="91439">
                <a:moveTo>
                  <a:pt x="201167" y="0"/>
                </a:moveTo>
                <a:lnTo>
                  <a:pt x="174833" y="41306"/>
                </a:lnTo>
                <a:lnTo>
                  <a:pt x="138257" y="71128"/>
                </a:lnTo>
                <a:lnTo>
                  <a:pt x="94731" y="88221"/>
                </a:lnTo>
                <a:lnTo>
                  <a:pt x="47548" y="91342"/>
                </a:lnTo>
                <a:lnTo>
                  <a:pt x="0" y="79247"/>
                </a:lnTo>
              </a:path>
            </a:pathLst>
          </a:custGeom>
          <a:ln w="2857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16461" y="2478976"/>
            <a:ext cx="85343" cy="2312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486026" y="2052318"/>
            <a:ext cx="1962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marL="17780">
              <a:lnSpc>
                <a:spcPct val="100000"/>
              </a:lnSpc>
              <a:spcBef>
                <a:spcPts val="144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37716" y="1610359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56921" y="2204718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09113" y="3058158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56715" y="1214119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80713" y="1229359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86815" y="3884166"/>
            <a:ext cx="24980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6500FF"/>
                </a:solidFill>
                <a:latin typeface="Arial"/>
                <a:cs typeface="Arial"/>
              </a:rPr>
              <a:t>AB </a:t>
            </a:r>
            <a:r>
              <a:rPr sz="1600" b="1" spc="-5" dirty="0">
                <a:solidFill>
                  <a:srgbClr val="6500FF"/>
                </a:solidFill>
                <a:latin typeface="Arial"/>
                <a:cs typeface="Arial"/>
              </a:rPr>
              <a:t>– Incident </a:t>
            </a:r>
            <a:r>
              <a:rPr sz="1600" b="1" dirty="0">
                <a:solidFill>
                  <a:srgbClr val="6500FF"/>
                </a:solidFill>
                <a:latin typeface="Arial"/>
                <a:cs typeface="Arial"/>
              </a:rPr>
              <a:t>wavefront  </a:t>
            </a:r>
            <a:r>
              <a:rPr sz="1600" b="1" spc="-5" dirty="0">
                <a:solidFill>
                  <a:srgbClr val="6500FF"/>
                </a:solidFill>
                <a:latin typeface="Arial"/>
                <a:cs typeface="Arial"/>
              </a:rPr>
              <a:t>CD – Refracted wavefront  XY – Refracting surface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117469" y="958595"/>
            <a:ext cx="4419600" cy="2895600"/>
          </a:xfrm>
          <a:custGeom>
            <a:avLst/>
            <a:gdLst/>
            <a:ahLst/>
            <a:cxnLst/>
            <a:rect l="l" t="t" r="r" b="b"/>
            <a:pathLst>
              <a:path w="4419600" h="2895600">
                <a:moveTo>
                  <a:pt x="0" y="0"/>
                </a:moveTo>
                <a:lnTo>
                  <a:pt x="0" y="2895599"/>
                </a:lnTo>
                <a:lnTo>
                  <a:pt x="4419599" y="2895599"/>
                </a:lnTo>
                <a:lnTo>
                  <a:pt x="4419599" y="0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989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732915" y="1899919"/>
            <a:ext cx="1320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650032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94915" y="2280919"/>
            <a:ext cx="210185" cy="772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500"/>
              </a:lnSpc>
              <a:spcBef>
                <a:spcPts val="100"/>
              </a:spcBef>
            </a:pPr>
            <a:r>
              <a:rPr sz="1400" b="1" dirty="0">
                <a:solidFill>
                  <a:srgbClr val="650032"/>
                </a:solidFill>
                <a:latin typeface="Arial"/>
                <a:cs typeface="Arial"/>
              </a:rPr>
              <a:t>F</a:t>
            </a:r>
            <a:endParaRPr sz="1400">
              <a:latin typeface="Arial"/>
              <a:cs typeface="Arial"/>
            </a:endParaRPr>
          </a:p>
          <a:p>
            <a:pPr marL="107950">
              <a:lnSpc>
                <a:spcPts val="1980"/>
              </a:lnSpc>
            </a:pP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25"/>
              </a:spcBef>
            </a:pPr>
            <a:r>
              <a:rPr sz="1400" b="1" dirty="0">
                <a:solidFill>
                  <a:srgbClr val="650032"/>
                </a:solidFill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946269" y="2482595"/>
            <a:ext cx="1295400" cy="609600"/>
          </a:xfrm>
          <a:custGeom>
            <a:avLst/>
            <a:gdLst/>
            <a:ahLst/>
            <a:cxnLst/>
            <a:rect l="l" t="t" r="r" b="b"/>
            <a:pathLst>
              <a:path w="1295400" h="609600">
                <a:moveTo>
                  <a:pt x="1295399" y="0"/>
                </a:moveTo>
                <a:lnTo>
                  <a:pt x="0" y="609599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22269" y="1491995"/>
            <a:ext cx="2057400" cy="990600"/>
          </a:xfrm>
          <a:custGeom>
            <a:avLst/>
            <a:gdLst/>
            <a:ahLst/>
            <a:cxnLst/>
            <a:rect l="l" t="t" r="r" b="b"/>
            <a:pathLst>
              <a:path w="2057400" h="990600">
                <a:moveTo>
                  <a:pt x="0" y="0"/>
                </a:moveTo>
                <a:lnTo>
                  <a:pt x="2057399" y="9905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64814" y="1700783"/>
            <a:ext cx="138684" cy="120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67478" y="2476500"/>
            <a:ext cx="469900" cy="920750"/>
          </a:xfrm>
          <a:custGeom>
            <a:avLst/>
            <a:gdLst/>
            <a:ahLst/>
            <a:cxnLst/>
            <a:rect l="l" t="t" r="r" b="b"/>
            <a:pathLst>
              <a:path w="469900" h="920750">
                <a:moveTo>
                  <a:pt x="443179" y="837590"/>
                </a:moveTo>
                <a:lnTo>
                  <a:pt x="24384" y="0"/>
                </a:lnTo>
                <a:lnTo>
                  <a:pt x="0" y="12192"/>
                </a:lnTo>
                <a:lnTo>
                  <a:pt x="418795" y="849782"/>
                </a:lnTo>
                <a:lnTo>
                  <a:pt x="443179" y="837590"/>
                </a:lnTo>
                <a:close/>
              </a:path>
              <a:path w="469900" h="920750">
                <a:moveTo>
                  <a:pt x="449580" y="905438"/>
                </a:moveTo>
                <a:lnTo>
                  <a:pt x="449580" y="850392"/>
                </a:lnTo>
                <a:lnTo>
                  <a:pt x="425196" y="862584"/>
                </a:lnTo>
                <a:lnTo>
                  <a:pt x="418795" y="849782"/>
                </a:lnTo>
                <a:lnTo>
                  <a:pt x="393192" y="862584"/>
                </a:lnTo>
                <a:lnTo>
                  <a:pt x="449580" y="905438"/>
                </a:lnTo>
                <a:close/>
              </a:path>
              <a:path w="469900" h="920750">
                <a:moveTo>
                  <a:pt x="449580" y="850392"/>
                </a:moveTo>
                <a:lnTo>
                  <a:pt x="443179" y="837590"/>
                </a:lnTo>
                <a:lnTo>
                  <a:pt x="418795" y="849782"/>
                </a:lnTo>
                <a:lnTo>
                  <a:pt x="425196" y="862584"/>
                </a:lnTo>
                <a:lnTo>
                  <a:pt x="449580" y="850392"/>
                </a:lnTo>
                <a:close/>
              </a:path>
              <a:path w="469900" h="920750">
                <a:moveTo>
                  <a:pt x="469392" y="920496"/>
                </a:moveTo>
                <a:lnTo>
                  <a:pt x="469392" y="824484"/>
                </a:lnTo>
                <a:lnTo>
                  <a:pt x="443179" y="837590"/>
                </a:lnTo>
                <a:lnTo>
                  <a:pt x="449580" y="850392"/>
                </a:lnTo>
                <a:lnTo>
                  <a:pt x="449580" y="905438"/>
                </a:lnTo>
                <a:lnTo>
                  <a:pt x="469392" y="920496"/>
                </a:lnTo>
                <a:close/>
              </a:path>
            </a:pathLst>
          </a:custGeom>
          <a:solidFill>
            <a:srgbClr val="32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74669" y="1187195"/>
            <a:ext cx="2667000" cy="1295400"/>
          </a:xfrm>
          <a:custGeom>
            <a:avLst/>
            <a:gdLst/>
            <a:ahLst/>
            <a:cxnLst/>
            <a:rect l="l" t="t" r="r" b="b"/>
            <a:pathLst>
              <a:path w="2667000" h="1295400">
                <a:moveTo>
                  <a:pt x="0" y="0"/>
                </a:moveTo>
                <a:lnTo>
                  <a:pt x="2666999" y="12953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17214" y="1395984"/>
            <a:ext cx="138684" cy="118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29478" y="2476500"/>
            <a:ext cx="317500" cy="615950"/>
          </a:xfrm>
          <a:custGeom>
            <a:avLst/>
            <a:gdLst/>
            <a:ahLst/>
            <a:cxnLst/>
            <a:rect l="l" t="t" r="r" b="b"/>
            <a:pathLst>
              <a:path w="317500" h="615950">
                <a:moveTo>
                  <a:pt x="290779" y="532790"/>
                </a:moveTo>
                <a:lnTo>
                  <a:pt x="24384" y="0"/>
                </a:lnTo>
                <a:lnTo>
                  <a:pt x="0" y="12192"/>
                </a:lnTo>
                <a:lnTo>
                  <a:pt x="266395" y="544982"/>
                </a:lnTo>
                <a:lnTo>
                  <a:pt x="290779" y="532790"/>
                </a:lnTo>
                <a:close/>
              </a:path>
              <a:path w="317500" h="615950">
                <a:moveTo>
                  <a:pt x="297180" y="600638"/>
                </a:moveTo>
                <a:lnTo>
                  <a:pt x="297180" y="545592"/>
                </a:lnTo>
                <a:lnTo>
                  <a:pt x="272796" y="557784"/>
                </a:lnTo>
                <a:lnTo>
                  <a:pt x="266395" y="544982"/>
                </a:lnTo>
                <a:lnTo>
                  <a:pt x="240792" y="557784"/>
                </a:lnTo>
                <a:lnTo>
                  <a:pt x="297180" y="600638"/>
                </a:lnTo>
                <a:close/>
              </a:path>
              <a:path w="317500" h="615950">
                <a:moveTo>
                  <a:pt x="297180" y="545592"/>
                </a:moveTo>
                <a:lnTo>
                  <a:pt x="290779" y="532790"/>
                </a:lnTo>
                <a:lnTo>
                  <a:pt x="266395" y="544982"/>
                </a:lnTo>
                <a:lnTo>
                  <a:pt x="272796" y="557784"/>
                </a:lnTo>
                <a:lnTo>
                  <a:pt x="297180" y="545592"/>
                </a:lnTo>
                <a:close/>
              </a:path>
              <a:path w="317500" h="615950">
                <a:moveTo>
                  <a:pt x="316992" y="615696"/>
                </a:moveTo>
                <a:lnTo>
                  <a:pt x="316992" y="519684"/>
                </a:lnTo>
                <a:lnTo>
                  <a:pt x="290779" y="532790"/>
                </a:lnTo>
                <a:lnTo>
                  <a:pt x="297180" y="545592"/>
                </a:lnTo>
                <a:lnTo>
                  <a:pt x="297180" y="600638"/>
                </a:lnTo>
                <a:lnTo>
                  <a:pt x="316992" y="615696"/>
                </a:lnTo>
                <a:close/>
              </a:path>
            </a:pathLst>
          </a:custGeom>
          <a:solidFill>
            <a:srgbClr val="32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69869" y="1796795"/>
            <a:ext cx="1447800" cy="685800"/>
          </a:xfrm>
          <a:custGeom>
            <a:avLst/>
            <a:gdLst/>
            <a:ahLst/>
            <a:cxnLst/>
            <a:rect l="l" t="t" r="r" b="b"/>
            <a:pathLst>
              <a:path w="1447800" h="685800">
                <a:moveTo>
                  <a:pt x="0" y="0"/>
                </a:moveTo>
                <a:lnTo>
                  <a:pt x="1447799" y="6857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12414" y="2005583"/>
            <a:ext cx="138684" cy="120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03954" y="2476500"/>
            <a:ext cx="551815" cy="1225550"/>
          </a:xfrm>
          <a:custGeom>
            <a:avLst/>
            <a:gdLst/>
            <a:ahLst/>
            <a:cxnLst/>
            <a:rect l="l" t="t" r="r" b="b"/>
            <a:pathLst>
              <a:path w="551815" h="1225550">
                <a:moveTo>
                  <a:pt x="526233" y="1140763"/>
                </a:moveTo>
                <a:lnTo>
                  <a:pt x="27432" y="0"/>
                </a:lnTo>
                <a:lnTo>
                  <a:pt x="0" y="12192"/>
                </a:lnTo>
                <a:lnTo>
                  <a:pt x="500125" y="1152537"/>
                </a:lnTo>
                <a:lnTo>
                  <a:pt x="526233" y="1140763"/>
                </a:lnTo>
                <a:close/>
              </a:path>
              <a:path w="551815" h="1225550">
                <a:moveTo>
                  <a:pt x="531876" y="1212596"/>
                </a:moveTo>
                <a:lnTo>
                  <a:pt x="531876" y="1153668"/>
                </a:lnTo>
                <a:lnTo>
                  <a:pt x="505968" y="1165860"/>
                </a:lnTo>
                <a:lnTo>
                  <a:pt x="500125" y="1152537"/>
                </a:lnTo>
                <a:lnTo>
                  <a:pt x="473964" y="1164336"/>
                </a:lnTo>
                <a:lnTo>
                  <a:pt x="531876" y="1212596"/>
                </a:lnTo>
                <a:close/>
              </a:path>
              <a:path w="551815" h="1225550">
                <a:moveTo>
                  <a:pt x="531876" y="1153668"/>
                </a:moveTo>
                <a:lnTo>
                  <a:pt x="526233" y="1140763"/>
                </a:lnTo>
                <a:lnTo>
                  <a:pt x="500125" y="1152537"/>
                </a:lnTo>
                <a:lnTo>
                  <a:pt x="505968" y="1165860"/>
                </a:lnTo>
                <a:lnTo>
                  <a:pt x="531876" y="1153668"/>
                </a:lnTo>
                <a:close/>
              </a:path>
              <a:path w="551815" h="1225550">
                <a:moveTo>
                  <a:pt x="551688" y="1129284"/>
                </a:moveTo>
                <a:lnTo>
                  <a:pt x="526233" y="1140763"/>
                </a:lnTo>
                <a:lnTo>
                  <a:pt x="531876" y="1153668"/>
                </a:lnTo>
                <a:lnTo>
                  <a:pt x="531876" y="1212596"/>
                </a:lnTo>
                <a:lnTo>
                  <a:pt x="547116" y="1225296"/>
                </a:lnTo>
                <a:lnTo>
                  <a:pt x="551688" y="1129284"/>
                </a:lnTo>
                <a:close/>
              </a:path>
            </a:pathLst>
          </a:custGeom>
          <a:solidFill>
            <a:srgbClr val="32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00321" y="2848355"/>
            <a:ext cx="631190" cy="334010"/>
          </a:xfrm>
          <a:custGeom>
            <a:avLst/>
            <a:gdLst/>
            <a:ahLst/>
            <a:cxnLst/>
            <a:rect l="l" t="t" r="r" b="b"/>
            <a:pathLst>
              <a:path w="631190" h="334010">
                <a:moveTo>
                  <a:pt x="630935" y="0"/>
                </a:moveTo>
                <a:lnTo>
                  <a:pt x="598887" y="37441"/>
                </a:lnTo>
                <a:lnTo>
                  <a:pt x="564985" y="72924"/>
                </a:lnTo>
                <a:lnTo>
                  <a:pt x="529327" y="106399"/>
                </a:lnTo>
                <a:lnTo>
                  <a:pt x="492012" y="137818"/>
                </a:lnTo>
                <a:lnTo>
                  <a:pt x="453135" y="167131"/>
                </a:lnTo>
                <a:lnTo>
                  <a:pt x="412796" y="194291"/>
                </a:lnTo>
                <a:lnTo>
                  <a:pt x="371091" y="219248"/>
                </a:lnTo>
                <a:lnTo>
                  <a:pt x="328119" y="241954"/>
                </a:lnTo>
                <a:lnTo>
                  <a:pt x="283976" y="262359"/>
                </a:lnTo>
                <a:lnTo>
                  <a:pt x="238759" y="280415"/>
                </a:lnTo>
                <a:lnTo>
                  <a:pt x="192568" y="296074"/>
                </a:lnTo>
                <a:lnTo>
                  <a:pt x="145499" y="309286"/>
                </a:lnTo>
                <a:lnTo>
                  <a:pt x="97649" y="320003"/>
                </a:lnTo>
                <a:lnTo>
                  <a:pt x="49117" y="328176"/>
                </a:lnTo>
                <a:lnTo>
                  <a:pt x="0" y="333755"/>
                </a:lnTo>
              </a:path>
            </a:pathLst>
          </a:custGeom>
          <a:ln w="1904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666115" y="2296159"/>
            <a:ext cx="16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247527" y="2357118"/>
            <a:ext cx="16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307716" y="2738118"/>
            <a:ext cx="770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253365" algn="l"/>
              </a:tabLst>
            </a:pPr>
            <a:r>
              <a:rPr sz="2700" b="1" baseline="-40123" dirty="0">
                <a:solidFill>
                  <a:srgbClr val="6500FF"/>
                </a:solidFill>
                <a:latin typeface="Arial"/>
                <a:cs typeface="Arial"/>
              </a:rPr>
              <a:t>r	</a:t>
            </a:r>
            <a:r>
              <a:rPr sz="1800" b="1" spc="-15" dirty="0">
                <a:solidFill>
                  <a:srgbClr val="CC0000"/>
                </a:solidFill>
                <a:latin typeface="Arial"/>
                <a:cs typeface="Arial"/>
              </a:rPr>
              <a:t>v,</a:t>
            </a:r>
            <a:r>
              <a:rPr sz="1800" b="1" spc="-4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CC0000"/>
                </a:solidFill>
                <a:latin typeface="Arial"/>
                <a:cs typeface="Arial"/>
              </a:rPr>
              <a:t>µ</a:t>
            </a:r>
            <a:r>
              <a:rPr sz="1800" b="1" spc="44" baseline="-23148" dirty="0">
                <a:solidFill>
                  <a:srgbClr val="CC0000"/>
                </a:solidFill>
                <a:latin typeface="Arial"/>
                <a:cs typeface="Arial"/>
              </a:rPr>
              <a:t>2</a:t>
            </a:r>
            <a:endParaRPr sz="1800" baseline="-23148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409314" y="2588767"/>
            <a:ext cx="7004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990000"/>
                </a:solidFill>
                <a:latin typeface="Arial"/>
                <a:cs typeface="Arial"/>
              </a:rPr>
              <a:t>D</a:t>
            </a:r>
            <a:r>
              <a:rPr sz="1600" b="1" spc="-5" dirty="0">
                <a:solidFill>
                  <a:srgbClr val="990000"/>
                </a:solidFill>
                <a:latin typeface="Arial"/>
                <a:cs typeface="Arial"/>
              </a:rPr>
              <a:t>e</a:t>
            </a:r>
            <a:r>
              <a:rPr sz="1600" b="1" spc="-10" dirty="0">
                <a:solidFill>
                  <a:srgbClr val="990000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990000"/>
                </a:solidFill>
                <a:latin typeface="Arial"/>
                <a:cs typeface="Arial"/>
              </a:rPr>
              <a:t>ser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460114" y="1718563"/>
            <a:ext cx="593725" cy="481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ts val="1675"/>
              </a:lnSpc>
              <a:spcBef>
                <a:spcPts val="95"/>
              </a:spcBef>
            </a:pPr>
            <a:r>
              <a:rPr sz="1600" b="1" spc="-5" dirty="0">
                <a:solidFill>
                  <a:srgbClr val="6500FF"/>
                </a:solidFill>
                <a:latin typeface="Arial"/>
                <a:cs typeface="Arial"/>
              </a:rPr>
              <a:t>Rarer</a:t>
            </a:r>
            <a:endParaRPr sz="1600">
              <a:latin typeface="Arial"/>
              <a:cs typeface="Arial"/>
            </a:endParaRPr>
          </a:p>
          <a:p>
            <a:pPr marL="25400">
              <a:lnSpc>
                <a:spcPts val="1914"/>
              </a:lnSpc>
            </a:pP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c,</a:t>
            </a:r>
            <a:r>
              <a:rPr sz="1800" b="1" spc="-35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6500FF"/>
                </a:solidFill>
                <a:latin typeface="Arial"/>
                <a:cs typeface="Arial"/>
              </a:rPr>
              <a:t>µ</a:t>
            </a:r>
            <a:r>
              <a:rPr sz="1800" b="1" spc="44" baseline="-23148" dirty="0">
                <a:solidFill>
                  <a:srgbClr val="6500FF"/>
                </a:solidFill>
                <a:latin typeface="Arial"/>
                <a:cs typeface="Arial"/>
              </a:rPr>
              <a:t>1</a:t>
            </a:r>
            <a:endParaRPr sz="1800" baseline="-23148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57612" y="909319"/>
            <a:ext cx="3049905" cy="1124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1800" b="1" dirty="0">
                <a:solidFill>
                  <a:srgbClr val="CC00CC"/>
                </a:solidFill>
                <a:latin typeface="Arial"/>
                <a:cs typeface="Arial"/>
              </a:rPr>
              <a:t>If c be the </a:t>
            </a:r>
            <a:r>
              <a:rPr sz="1800" b="1" spc="-10" dirty="0">
                <a:solidFill>
                  <a:srgbClr val="CC00CC"/>
                </a:solidFill>
                <a:latin typeface="Arial"/>
                <a:cs typeface="Arial"/>
              </a:rPr>
              <a:t>speed </a:t>
            </a:r>
            <a:r>
              <a:rPr sz="1800" b="1" dirty="0">
                <a:solidFill>
                  <a:srgbClr val="CC00CC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CC00CC"/>
                </a:solidFill>
                <a:latin typeface="Arial"/>
                <a:cs typeface="Arial"/>
              </a:rPr>
              <a:t>light, </a:t>
            </a:r>
            <a:r>
              <a:rPr sz="1800" b="1" dirty="0">
                <a:solidFill>
                  <a:srgbClr val="CC00CC"/>
                </a:solidFill>
                <a:latin typeface="Arial"/>
                <a:cs typeface="Arial"/>
              </a:rPr>
              <a:t>t  be the </a:t>
            </a:r>
            <a:r>
              <a:rPr sz="1800" b="1" spc="-5" dirty="0">
                <a:solidFill>
                  <a:srgbClr val="CC00CC"/>
                </a:solidFill>
                <a:latin typeface="Arial"/>
                <a:cs typeface="Arial"/>
              </a:rPr>
              <a:t>time </a:t>
            </a:r>
            <a:r>
              <a:rPr sz="1800" b="1" spc="-10" dirty="0">
                <a:solidFill>
                  <a:srgbClr val="CC00CC"/>
                </a:solidFill>
                <a:latin typeface="Arial"/>
                <a:cs typeface="Arial"/>
              </a:rPr>
              <a:t>taken </a:t>
            </a:r>
            <a:r>
              <a:rPr sz="1800" b="1" dirty="0">
                <a:solidFill>
                  <a:srgbClr val="CC00CC"/>
                </a:solidFill>
                <a:latin typeface="Arial"/>
                <a:cs typeface="Arial"/>
              </a:rPr>
              <a:t>by light</a:t>
            </a:r>
            <a:r>
              <a:rPr sz="1800" b="1" spc="-70" dirty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CC"/>
                </a:solidFill>
                <a:latin typeface="Arial"/>
                <a:cs typeface="Arial"/>
              </a:rPr>
              <a:t>to  go </a:t>
            </a:r>
            <a:r>
              <a:rPr sz="1800" b="1" spc="-5" dirty="0">
                <a:solidFill>
                  <a:srgbClr val="CC00CC"/>
                </a:solidFill>
                <a:latin typeface="Arial"/>
                <a:cs typeface="Arial"/>
              </a:rPr>
              <a:t>from </a:t>
            </a:r>
            <a:r>
              <a:rPr sz="1800" b="1" dirty="0">
                <a:solidFill>
                  <a:srgbClr val="CC00CC"/>
                </a:solidFill>
                <a:latin typeface="Arial"/>
                <a:cs typeface="Arial"/>
              </a:rPr>
              <a:t>B to C or A to D or  E to G </a:t>
            </a:r>
            <a:r>
              <a:rPr sz="1800" b="1" spc="-5" dirty="0">
                <a:solidFill>
                  <a:srgbClr val="CC00CC"/>
                </a:solidFill>
                <a:latin typeface="Arial"/>
                <a:cs typeface="Arial"/>
              </a:rPr>
              <a:t>through </a:t>
            </a:r>
            <a:r>
              <a:rPr sz="1800" b="1" dirty="0">
                <a:solidFill>
                  <a:srgbClr val="CC00CC"/>
                </a:solidFill>
                <a:latin typeface="Arial"/>
                <a:cs typeface="Arial"/>
              </a:rPr>
              <a:t>F,</a:t>
            </a:r>
            <a:r>
              <a:rPr sz="1800" b="1" spc="-30" dirty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00CC"/>
                </a:solidFill>
                <a:latin typeface="Arial"/>
                <a:cs typeface="Arial"/>
              </a:rPr>
              <a:t>then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67218" y="250951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688469" y="2558795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1904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148216" y="2372359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95716" y="2174238"/>
            <a:ext cx="1626235" cy="6350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40"/>
              </a:spcBef>
              <a:tabLst>
                <a:tab pos="254635" algn="l"/>
                <a:tab pos="1269365" algn="l"/>
              </a:tabLst>
            </a:pPr>
            <a:r>
              <a:rPr sz="2700" b="1" baseline="-40123" dirty="0">
                <a:solidFill>
                  <a:srgbClr val="CC0000"/>
                </a:solidFill>
                <a:latin typeface="Arial"/>
                <a:cs typeface="Arial"/>
              </a:rPr>
              <a:t>t	=</a:t>
            </a:r>
            <a:r>
              <a:rPr sz="2700" b="1" spc="660" baseline="-40123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EF	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FG</a:t>
            </a:r>
            <a:endParaRPr sz="1800">
              <a:latin typeface="Arial"/>
              <a:cs typeface="Arial"/>
            </a:endParaRPr>
          </a:p>
          <a:p>
            <a:pPr marR="144780" algn="r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v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450469" y="2558795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799" y="0"/>
                </a:lnTo>
              </a:path>
            </a:pathLst>
          </a:custGeom>
          <a:ln w="1904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843416" y="2981958"/>
            <a:ext cx="850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7F00"/>
                </a:solidFill>
                <a:latin typeface="Arial"/>
                <a:cs typeface="Arial"/>
              </a:rPr>
              <a:t>AF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sin</a:t>
            </a:r>
            <a:r>
              <a:rPr sz="1800" b="1" spc="-50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33814" y="3148074"/>
            <a:ext cx="363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535" algn="l"/>
              </a:tabLst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t	=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986420" y="3134358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367420" y="2966718"/>
            <a:ext cx="878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FC </a:t>
            </a:r>
            <a:r>
              <a:rPr sz="1800" b="1" spc="-5" dirty="0">
                <a:solidFill>
                  <a:srgbClr val="007F00"/>
                </a:solidFill>
                <a:latin typeface="Arial"/>
                <a:cs typeface="Arial"/>
              </a:rPr>
              <a:t>sin</a:t>
            </a:r>
            <a:r>
              <a:rPr sz="1800" b="1" spc="-85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672221" y="328675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v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688469" y="3320795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904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88670" y="3320795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904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157611" y="4643118"/>
            <a:ext cx="8282305" cy="1537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  <a:tabLst>
                <a:tab pos="1894205" algn="l"/>
              </a:tabLst>
            </a:pPr>
            <a:r>
              <a:rPr sz="1800" b="1" dirty="0">
                <a:solidFill>
                  <a:srgbClr val="326500"/>
                </a:solidFill>
                <a:latin typeface="Arial"/>
                <a:cs typeface="Arial"/>
              </a:rPr>
              <a:t>For </a:t>
            </a:r>
            <a:r>
              <a:rPr sz="1800" b="1" spc="-10" dirty="0">
                <a:solidFill>
                  <a:srgbClr val="326500"/>
                </a:solidFill>
                <a:latin typeface="Arial"/>
                <a:cs typeface="Arial"/>
              </a:rPr>
              <a:t>rays </a:t>
            </a:r>
            <a:r>
              <a:rPr sz="1800" b="1" dirty="0">
                <a:solidFill>
                  <a:srgbClr val="326500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326500"/>
                </a:solidFill>
                <a:latin typeface="Arial"/>
                <a:cs typeface="Arial"/>
              </a:rPr>
              <a:t>light from different parts </a:t>
            </a:r>
            <a:r>
              <a:rPr sz="1800" b="1" dirty="0">
                <a:solidFill>
                  <a:srgbClr val="326500"/>
                </a:solidFill>
                <a:latin typeface="Arial"/>
                <a:cs typeface="Arial"/>
              </a:rPr>
              <a:t>on </a:t>
            </a:r>
            <a:r>
              <a:rPr sz="1800" b="1" spc="-10" dirty="0">
                <a:solidFill>
                  <a:srgbClr val="3265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326500"/>
                </a:solidFill>
                <a:latin typeface="Arial"/>
                <a:cs typeface="Arial"/>
              </a:rPr>
              <a:t>incident </a:t>
            </a:r>
            <a:r>
              <a:rPr sz="1800" b="1" dirty="0">
                <a:solidFill>
                  <a:srgbClr val="326500"/>
                </a:solidFill>
                <a:latin typeface="Arial"/>
                <a:cs typeface="Arial"/>
              </a:rPr>
              <a:t>wavefront, the </a:t>
            </a:r>
            <a:r>
              <a:rPr sz="1800" b="1" spc="-10" dirty="0">
                <a:solidFill>
                  <a:srgbClr val="326500"/>
                </a:solidFill>
                <a:latin typeface="Arial"/>
                <a:cs typeface="Arial"/>
              </a:rPr>
              <a:t>values </a:t>
            </a:r>
            <a:r>
              <a:rPr sz="1800" b="1" dirty="0">
                <a:solidFill>
                  <a:srgbClr val="326500"/>
                </a:solidFill>
                <a:latin typeface="Arial"/>
                <a:cs typeface="Arial"/>
              </a:rPr>
              <a:t>of  </a:t>
            </a:r>
            <a:r>
              <a:rPr sz="1800" b="1" spc="-15" dirty="0">
                <a:solidFill>
                  <a:srgbClr val="326500"/>
                </a:solidFill>
                <a:latin typeface="Arial"/>
                <a:cs typeface="Arial"/>
              </a:rPr>
              <a:t>AF</a:t>
            </a:r>
            <a:r>
              <a:rPr sz="1800" b="1" spc="25" dirty="0">
                <a:solidFill>
                  <a:srgbClr val="3265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26500"/>
                </a:solidFill>
                <a:latin typeface="Arial"/>
                <a:cs typeface="Arial"/>
              </a:rPr>
              <a:t>are</a:t>
            </a:r>
            <a:r>
              <a:rPr sz="1800" b="1" spc="10" dirty="0">
                <a:solidFill>
                  <a:srgbClr val="3265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26500"/>
                </a:solidFill>
                <a:latin typeface="Arial"/>
                <a:cs typeface="Arial"/>
              </a:rPr>
              <a:t>different.	</a:t>
            </a:r>
            <a:r>
              <a:rPr sz="1800" b="1" spc="-5" dirty="0">
                <a:solidFill>
                  <a:srgbClr val="FF3299"/>
                </a:solidFill>
                <a:latin typeface="Arial"/>
                <a:cs typeface="Arial"/>
              </a:rPr>
              <a:t>But light from different </a:t>
            </a:r>
            <a:r>
              <a:rPr sz="1800" b="1" dirty="0">
                <a:solidFill>
                  <a:srgbClr val="FF3299"/>
                </a:solidFill>
                <a:latin typeface="Arial"/>
                <a:cs typeface="Arial"/>
              </a:rPr>
              <a:t>points of the </a:t>
            </a:r>
            <a:r>
              <a:rPr sz="1800" b="1" spc="-5" dirty="0">
                <a:solidFill>
                  <a:srgbClr val="FF3299"/>
                </a:solidFill>
                <a:latin typeface="Arial"/>
                <a:cs typeface="Arial"/>
              </a:rPr>
              <a:t>incident </a:t>
            </a:r>
            <a:r>
              <a:rPr sz="1800" b="1" dirty="0">
                <a:solidFill>
                  <a:srgbClr val="FF3299"/>
                </a:solidFill>
                <a:latin typeface="Arial"/>
                <a:cs typeface="Arial"/>
              </a:rPr>
              <a:t>wavefront  </a:t>
            </a:r>
            <a:r>
              <a:rPr sz="1800" b="1" spc="-5" dirty="0">
                <a:solidFill>
                  <a:srgbClr val="FF3299"/>
                </a:solidFill>
                <a:latin typeface="Arial"/>
                <a:cs typeface="Arial"/>
              </a:rPr>
              <a:t>should take </a:t>
            </a:r>
            <a:r>
              <a:rPr sz="1800" b="1" dirty="0">
                <a:solidFill>
                  <a:srgbClr val="FF3299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FF3299"/>
                </a:solidFill>
                <a:latin typeface="Arial"/>
                <a:cs typeface="Arial"/>
              </a:rPr>
              <a:t>same </a:t>
            </a:r>
            <a:r>
              <a:rPr sz="1800" b="1" spc="-5" dirty="0">
                <a:solidFill>
                  <a:srgbClr val="FF3299"/>
                </a:solidFill>
                <a:latin typeface="Arial"/>
                <a:cs typeface="Arial"/>
              </a:rPr>
              <a:t>time </a:t>
            </a:r>
            <a:r>
              <a:rPr sz="1800" b="1" spc="5" dirty="0">
                <a:solidFill>
                  <a:srgbClr val="FF3299"/>
                </a:solidFill>
                <a:latin typeface="Arial"/>
                <a:cs typeface="Arial"/>
              </a:rPr>
              <a:t>to </a:t>
            </a:r>
            <a:r>
              <a:rPr sz="1800" b="1" spc="-10" dirty="0">
                <a:solidFill>
                  <a:srgbClr val="FF3299"/>
                </a:solidFill>
                <a:latin typeface="Arial"/>
                <a:cs typeface="Arial"/>
              </a:rPr>
              <a:t>reach </a:t>
            </a:r>
            <a:r>
              <a:rPr sz="1800" b="1" dirty="0">
                <a:solidFill>
                  <a:srgbClr val="FF3299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3299"/>
                </a:solidFill>
                <a:latin typeface="Arial"/>
                <a:cs typeface="Arial"/>
              </a:rPr>
              <a:t>corresponding points on </a:t>
            </a:r>
            <a:r>
              <a:rPr sz="1800" b="1" dirty="0">
                <a:solidFill>
                  <a:srgbClr val="FF3299"/>
                </a:solidFill>
                <a:latin typeface="Arial"/>
                <a:cs typeface="Arial"/>
              </a:rPr>
              <a:t>the  </a:t>
            </a:r>
            <a:r>
              <a:rPr sz="1800" b="1" spc="-5" dirty="0">
                <a:solidFill>
                  <a:srgbClr val="FF3299"/>
                </a:solidFill>
                <a:latin typeface="Arial"/>
                <a:cs typeface="Arial"/>
              </a:rPr>
              <a:t>refracted</a:t>
            </a:r>
            <a:r>
              <a:rPr sz="1800" b="1" spc="-25" dirty="0">
                <a:solidFill>
                  <a:srgbClr val="FF32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299"/>
                </a:solidFill>
                <a:latin typeface="Arial"/>
                <a:cs typeface="Arial"/>
              </a:rPr>
              <a:t>wavefront.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  <a:tabLst>
                <a:tab pos="3797300" algn="l"/>
              </a:tabLst>
            </a:pPr>
            <a:r>
              <a:rPr sz="1800" b="1" spc="-5" dirty="0">
                <a:solidFill>
                  <a:srgbClr val="990000"/>
                </a:solidFill>
                <a:latin typeface="Arial"/>
                <a:cs typeface="Arial"/>
              </a:rPr>
              <a:t>So, </a:t>
            </a:r>
            <a:r>
              <a:rPr sz="1800" b="1" dirty="0">
                <a:solidFill>
                  <a:srgbClr val="990000"/>
                </a:solidFill>
                <a:latin typeface="Arial"/>
                <a:cs typeface="Arial"/>
              </a:rPr>
              <a:t>t </a:t>
            </a:r>
            <a:r>
              <a:rPr sz="1800" b="1" spc="-5" dirty="0">
                <a:solidFill>
                  <a:srgbClr val="990000"/>
                </a:solidFill>
                <a:latin typeface="Arial"/>
                <a:cs typeface="Arial"/>
              </a:rPr>
              <a:t>should not depend</a:t>
            </a:r>
            <a:r>
              <a:rPr sz="1800" b="1" spc="5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990000"/>
                </a:solidFill>
                <a:latin typeface="Arial"/>
                <a:cs typeface="Arial"/>
              </a:rPr>
              <a:t>upon</a:t>
            </a:r>
            <a:r>
              <a:rPr sz="1800" b="1" spc="2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990000"/>
                </a:solidFill>
                <a:latin typeface="Arial"/>
                <a:cs typeface="Arial"/>
              </a:rPr>
              <a:t>AF.	</a:t>
            </a:r>
            <a:r>
              <a:rPr sz="1800" b="1" dirty="0">
                <a:solidFill>
                  <a:srgbClr val="990000"/>
                </a:solidFill>
                <a:latin typeface="Arial"/>
                <a:cs typeface="Arial"/>
              </a:rPr>
              <a:t>This </a:t>
            </a:r>
            <a:r>
              <a:rPr sz="1800" b="1" spc="-5" dirty="0">
                <a:solidFill>
                  <a:srgbClr val="990000"/>
                </a:solidFill>
                <a:latin typeface="Arial"/>
                <a:cs typeface="Arial"/>
              </a:rPr>
              <a:t>is possible only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221629" y="6293609"/>
            <a:ext cx="16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990000"/>
                </a:solidFill>
                <a:latin typeface="Arial"/>
                <a:cs typeface="Arial"/>
              </a:rPr>
              <a:t>if</a:t>
            </a:r>
            <a:endParaRPr sz="18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233814" y="3910074"/>
            <a:ext cx="363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535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	=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764669" y="4082795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799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843416" y="3286758"/>
            <a:ext cx="902335" cy="104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32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  <a:p>
            <a:pPr marL="393065" marR="5080" indent="-381000">
              <a:lnSpc>
                <a:spcPct val="105600"/>
              </a:lnSpc>
              <a:spcBef>
                <a:spcPts val="1320"/>
              </a:spcBef>
            </a:pP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AC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sin</a:t>
            </a:r>
            <a:r>
              <a:rPr sz="18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r  v</a:t>
            </a:r>
            <a:endParaRPr sz="18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745869" y="4082795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99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07869" y="4082795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99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2942226" y="3682998"/>
            <a:ext cx="2059305" cy="6654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59"/>
              </a:spcBef>
            </a:pPr>
            <a:r>
              <a:rPr sz="2700" b="1" baseline="-40123" dirty="0">
                <a:solidFill>
                  <a:srgbClr val="FF0000"/>
                </a:solidFill>
                <a:latin typeface="Arial"/>
                <a:cs typeface="Arial"/>
              </a:rPr>
              <a:t>+ </a:t>
            </a:r>
            <a:r>
              <a:rPr sz="2700" b="1" spc="-37" baseline="-40123" dirty="0">
                <a:solidFill>
                  <a:srgbClr val="FF0000"/>
                </a:solidFill>
                <a:latin typeface="Arial"/>
                <a:cs typeface="Arial"/>
              </a:rPr>
              <a:t>AF </a:t>
            </a:r>
            <a:r>
              <a:rPr sz="2700" b="1" baseline="-40123" dirty="0">
                <a:solidFill>
                  <a:srgbClr val="FF0000"/>
                </a:solidFill>
                <a:latin typeface="Arial"/>
                <a:cs typeface="Arial"/>
              </a:rPr>
              <a:t>(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sin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 </a:t>
            </a:r>
            <a:r>
              <a:rPr sz="2700" b="1" baseline="-40123" dirty="0">
                <a:solidFill>
                  <a:srgbClr val="FF0000"/>
                </a:solidFill>
                <a:latin typeface="Arial"/>
                <a:cs typeface="Arial"/>
              </a:rPr>
              <a:t>-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sin</a:t>
            </a:r>
            <a:r>
              <a:rPr sz="1800" b="1"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  <a:p>
            <a:pPr marL="970915">
              <a:lnSpc>
                <a:spcPct val="100000"/>
              </a:lnSpc>
              <a:spcBef>
                <a:spcPts val="359"/>
              </a:spcBef>
              <a:tabLst>
                <a:tab pos="1726564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c	v</a:t>
            </a:r>
            <a:endParaRPr sz="18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120016" y="3881118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994041" y="6414005"/>
            <a:ext cx="351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1800" b="1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618366" y="6537959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99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80365" y="6537959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199" y="0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774837" y="6503921"/>
            <a:ext cx="282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6445" algn="l"/>
                <a:tab pos="2679065" algn="l"/>
              </a:tabLst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c	v	</a:t>
            </a:r>
            <a:r>
              <a:rPr sz="1800" b="1" dirty="0">
                <a:solidFill>
                  <a:srgbClr val="0065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226733" y="650392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500"/>
                </a:solidFill>
                <a:latin typeface="Arial"/>
                <a:cs typeface="Arial"/>
              </a:rPr>
              <a:t>v</a:t>
            </a:r>
            <a:endParaRPr sz="18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282318" y="6537959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>
                <a:moveTo>
                  <a:pt x="0" y="0"/>
                </a:moveTo>
                <a:lnTo>
                  <a:pt x="477011" y="0"/>
                </a:lnTo>
              </a:path>
            </a:pathLst>
          </a:custGeom>
          <a:ln w="19049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074797" y="6537959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4">
                <a:moveTo>
                  <a:pt x="0" y="0"/>
                </a:moveTo>
                <a:lnTo>
                  <a:pt x="475487" y="0"/>
                </a:lnTo>
              </a:path>
            </a:pathLst>
          </a:custGeom>
          <a:ln w="19049">
            <a:solidFill>
              <a:srgbClr val="00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7406014" y="650392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v</a:t>
            </a:r>
            <a:endParaRPr sz="18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492118" y="6537959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>
                <a:moveTo>
                  <a:pt x="0" y="0"/>
                </a:moveTo>
                <a:lnTo>
                  <a:pt x="477011" y="0"/>
                </a:lnTo>
              </a:path>
            </a:pathLst>
          </a:custGeom>
          <a:ln w="19049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284597" y="6537959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5">
                <a:moveTo>
                  <a:pt x="0" y="0"/>
                </a:moveTo>
                <a:lnTo>
                  <a:pt x="475487" y="0"/>
                </a:lnTo>
              </a:path>
            </a:pathLst>
          </a:custGeom>
          <a:ln w="19049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6491614" y="6566405"/>
            <a:ext cx="509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sin</a:t>
            </a:r>
            <a:r>
              <a:rPr sz="1800" b="1" spc="-75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551312" y="6185405"/>
            <a:ext cx="6033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  <a:tabLst>
                <a:tab pos="2736850" algn="l"/>
                <a:tab pos="4946650" algn="l"/>
                <a:tab pos="5866765" algn="l"/>
              </a:tabLst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sin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i  </a:t>
            </a:r>
            <a:r>
              <a:rPr sz="2700" b="1" baseline="-40123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2700" b="1" spc="-142" baseline="-4012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sin</a:t>
            </a:r>
            <a:r>
              <a:rPr sz="18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r	</a:t>
            </a:r>
            <a:r>
              <a:rPr sz="1800" b="1" spc="-5" dirty="0">
                <a:solidFill>
                  <a:srgbClr val="006500"/>
                </a:solidFill>
                <a:latin typeface="Arial"/>
                <a:cs typeface="Arial"/>
              </a:rPr>
              <a:t>sin </a:t>
            </a:r>
            <a:r>
              <a:rPr sz="1800" b="1" dirty="0">
                <a:solidFill>
                  <a:srgbClr val="006500"/>
                </a:solidFill>
                <a:latin typeface="Arial"/>
                <a:cs typeface="Arial"/>
              </a:rPr>
              <a:t>i  </a:t>
            </a:r>
            <a:r>
              <a:rPr sz="2700" b="1" baseline="-40123" dirty="0">
                <a:solidFill>
                  <a:srgbClr val="006500"/>
                </a:solidFill>
                <a:latin typeface="Arial"/>
                <a:cs typeface="Arial"/>
              </a:rPr>
              <a:t>=</a:t>
            </a:r>
            <a:r>
              <a:rPr sz="2700" b="1" spc="-472" baseline="-40123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500"/>
                </a:solidFill>
                <a:latin typeface="Arial"/>
                <a:cs typeface="Arial"/>
              </a:rPr>
              <a:t>sin</a:t>
            </a:r>
            <a:r>
              <a:rPr sz="1800" b="1" spc="10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500"/>
                </a:solidFill>
                <a:latin typeface="Arial"/>
                <a:cs typeface="Arial"/>
              </a:rPr>
              <a:t>r	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sin</a:t>
            </a:r>
            <a:r>
              <a:rPr sz="1800" b="1" spc="5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i</a:t>
            </a:r>
            <a:r>
              <a:rPr sz="1800" b="1" spc="320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2700" b="1" baseline="-40123" dirty="0">
                <a:solidFill>
                  <a:srgbClr val="6500FF"/>
                </a:solidFill>
                <a:latin typeface="Arial"/>
                <a:cs typeface="Arial"/>
              </a:rPr>
              <a:t>=	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939416" y="6351521"/>
            <a:ext cx="4260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=</a:t>
            </a:r>
            <a:r>
              <a:rPr sz="1800" b="1" spc="409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6500FF"/>
                </a:solidFill>
                <a:latin typeface="Arial"/>
                <a:cs typeface="Arial"/>
              </a:rPr>
              <a:t>µ</a:t>
            </a:r>
            <a:endParaRPr sz="18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672216" y="6337805"/>
            <a:ext cx="2464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21865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or	or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93869" y="4235195"/>
            <a:ext cx="1447800" cy="685800"/>
          </a:xfrm>
          <a:custGeom>
            <a:avLst/>
            <a:gdLst/>
            <a:ahLst/>
            <a:cxnLst/>
            <a:rect l="l" t="t" r="r" b="b"/>
            <a:pathLst>
              <a:path w="1447800" h="685800">
                <a:moveTo>
                  <a:pt x="0" y="685799"/>
                </a:moveTo>
                <a:lnTo>
                  <a:pt x="1447799" y="0"/>
                </a:lnTo>
              </a:path>
            </a:pathLst>
          </a:custGeom>
          <a:ln w="28574">
            <a:solidFill>
              <a:srgbClr val="0098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3869" y="4920995"/>
            <a:ext cx="1447800" cy="685800"/>
          </a:xfrm>
          <a:custGeom>
            <a:avLst/>
            <a:gdLst/>
            <a:ahLst/>
            <a:cxnLst/>
            <a:rect l="l" t="t" r="r" b="b"/>
            <a:pathLst>
              <a:path w="1447800" h="685800">
                <a:moveTo>
                  <a:pt x="0" y="0"/>
                </a:moveTo>
                <a:lnTo>
                  <a:pt x="1447799" y="685799"/>
                </a:lnTo>
              </a:path>
            </a:pathLst>
          </a:custGeom>
          <a:ln w="28574">
            <a:solidFill>
              <a:srgbClr val="0098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81412" y="450595"/>
            <a:ext cx="82194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0065"/>
                </a:solidFill>
              </a:rPr>
              <a:t>Behaviour of </a:t>
            </a:r>
            <a:r>
              <a:rPr sz="2000" dirty="0">
                <a:solidFill>
                  <a:srgbClr val="FF0065"/>
                </a:solidFill>
              </a:rPr>
              <a:t>a </a:t>
            </a:r>
            <a:r>
              <a:rPr sz="2000" spc="-5" dirty="0">
                <a:solidFill>
                  <a:srgbClr val="FF0065"/>
                </a:solidFill>
              </a:rPr>
              <a:t>Plane Wavefront in </a:t>
            </a:r>
            <a:r>
              <a:rPr sz="2000" dirty="0">
                <a:solidFill>
                  <a:srgbClr val="FF0065"/>
                </a:solidFill>
              </a:rPr>
              <a:t>a </a:t>
            </a:r>
            <a:r>
              <a:rPr sz="2000" spc="-5" dirty="0">
                <a:solidFill>
                  <a:srgbClr val="FF0065"/>
                </a:solidFill>
              </a:rPr>
              <a:t>Concave Mirror, Convex Mirror,  Convex </a:t>
            </a:r>
            <a:r>
              <a:rPr sz="2000" dirty="0">
                <a:solidFill>
                  <a:srgbClr val="FF0065"/>
                </a:solidFill>
              </a:rPr>
              <a:t>Lens, </a:t>
            </a:r>
            <a:r>
              <a:rPr sz="2000" spc="-5" dirty="0">
                <a:solidFill>
                  <a:srgbClr val="FF0065"/>
                </a:solidFill>
              </a:rPr>
              <a:t>Concave </a:t>
            </a:r>
            <a:r>
              <a:rPr sz="2000" dirty="0">
                <a:solidFill>
                  <a:srgbClr val="FF0065"/>
                </a:solidFill>
              </a:rPr>
              <a:t>Lens and</a:t>
            </a:r>
            <a:r>
              <a:rPr sz="2000" spc="-30" dirty="0">
                <a:solidFill>
                  <a:srgbClr val="FF0065"/>
                </a:solidFill>
              </a:rPr>
              <a:t> </a:t>
            </a:r>
            <a:r>
              <a:rPr sz="2000" spc="-5" dirty="0">
                <a:solidFill>
                  <a:srgbClr val="FF0065"/>
                </a:solidFill>
              </a:rPr>
              <a:t>Prism:</a:t>
            </a:r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1688470" y="1402080"/>
            <a:ext cx="2133600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40870" y="1478280"/>
            <a:ext cx="1905000" cy="1905000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1905000" y="952500"/>
                </a:moveTo>
                <a:lnTo>
                  <a:pt x="1903833" y="904853"/>
                </a:lnTo>
                <a:lnTo>
                  <a:pt x="1900370" y="857823"/>
                </a:lnTo>
                <a:lnTo>
                  <a:pt x="1894666" y="811464"/>
                </a:lnTo>
                <a:lnTo>
                  <a:pt x="1886774" y="765829"/>
                </a:lnTo>
                <a:lnTo>
                  <a:pt x="1876751" y="720972"/>
                </a:lnTo>
                <a:lnTo>
                  <a:pt x="1864650" y="676947"/>
                </a:lnTo>
                <a:lnTo>
                  <a:pt x="1850526" y="633809"/>
                </a:lnTo>
                <a:lnTo>
                  <a:pt x="1834433" y="591611"/>
                </a:lnTo>
                <a:lnTo>
                  <a:pt x="1816428" y="550407"/>
                </a:lnTo>
                <a:lnTo>
                  <a:pt x="1796563" y="510252"/>
                </a:lnTo>
                <a:lnTo>
                  <a:pt x="1774895" y="471198"/>
                </a:lnTo>
                <a:lnTo>
                  <a:pt x="1751477" y="433300"/>
                </a:lnTo>
                <a:lnTo>
                  <a:pt x="1726365" y="396612"/>
                </a:lnTo>
                <a:lnTo>
                  <a:pt x="1699613" y="361188"/>
                </a:lnTo>
                <a:lnTo>
                  <a:pt x="1671276" y="327081"/>
                </a:lnTo>
                <a:lnTo>
                  <a:pt x="1641408" y="294347"/>
                </a:lnTo>
                <a:lnTo>
                  <a:pt x="1610064" y="263038"/>
                </a:lnTo>
                <a:lnTo>
                  <a:pt x="1577299" y="233208"/>
                </a:lnTo>
                <a:lnTo>
                  <a:pt x="1543168" y="204912"/>
                </a:lnTo>
                <a:lnTo>
                  <a:pt x="1507726" y="178204"/>
                </a:lnTo>
                <a:lnTo>
                  <a:pt x="1471026" y="153137"/>
                </a:lnTo>
                <a:lnTo>
                  <a:pt x="1433124" y="129765"/>
                </a:lnTo>
                <a:lnTo>
                  <a:pt x="1394074" y="108143"/>
                </a:lnTo>
                <a:lnTo>
                  <a:pt x="1353932" y="88324"/>
                </a:lnTo>
                <a:lnTo>
                  <a:pt x="1312752" y="70362"/>
                </a:lnTo>
                <a:lnTo>
                  <a:pt x="1270588" y="54311"/>
                </a:lnTo>
                <a:lnTo>
                  <a:pt x="1227495" y="40226"/>
                </a:lnTo>
                <a:lnTo>
                  <a:pt x="1183528" y="28159"/>
                </a:lnTo>
                <a:lnTo>
                  <a:pt x="1138742" y="18166"/>
                </a:lnTo>
                <a:lnTo>
                  <a:pt x="1093192" y="10299"/>
                </a:lnTo>
                <a:lnTo>
                  <a:pt x="1046931" y="4613"/>
                </a:lnTo>
                <a:lnTo>
                  <a:pt x="1000016" y="1162"/>
                </a:lnTo>
                <a:lnTo>
                  <a:pt x="952500" y="0"/>
                </a:lnTo>
                <a:lnTo>
                  <a:pt x="904983" y="1162"/>
                </a:lnTo>
                <a:lnTo>
                  <a:pt x="858068" y="4613"/>
                </a:lnTo>
                <a:lnTo>
                  <a:pt x="811807" y="10299"/>
                </a:lnTo>
                <a:lnTo>
                  <a:pt x="766257" y="18166"/>
                </a:lnTo>
                <a:lnTo>
                  <a:pt x="721471" y="28159"/>
                </a:lnTo>
                <a:lnTo>
                  <a:pt x="677504" y="40226"/>
                </a:lnTo>
                <a:lnTo>
                  <a:pt x="634411" y="54311"/>
                </a:lnTo>
                <a:lnTo>
                  <a:pt x="592247" y="70362"/>
                </a:lnTo>
                <a:lnTo>
                  <a:pt x="551067" y="88324"/>
                </a:lnTo>
                <a:lnTo>
                  <a:pt x="510925" y="108143"/>
                </a:lnTo>
                <a:lnTo>
                  <a:pt x="471875" y="129765"/>
                </a:lnTo>
                <a:lnTo>
                  <a:pt x="433973" y="153137"/>
                </a:lnTo>
                <a:lnTo>
                  <a:pt x="397273" y="178204"/>
                </a:lnTo>
                <a:lnTo>
                  <a:pt x="361831" y="204912"/>
                </a:lnTo>
                <a:lnTo>
                  <a:pt x="327700" y="233208"/>
                </a:lnTo>
                <a:lnTo>
                  <a:pt x="294935" y="263038"/>
                </a:lnTo>
                <a:lnTo>
                  <a:pt x="263591" y="294347"/>
                </a:lnTo>
                <a:lnTo>
                  <a:pt x="233723" y="327081"/>
                </a:lnTo>
                <a:lnTo>
                  <a:pt x="205386" y="361188"/>
                </a:lnTo>
                <a:lnTo>
                  <a:pt x="178634" y="396612"/>
                </a:lnTo>
                <a:lnTo>
                  <a:pt x="153522" y="433300"/>
                </a:lnTo>
                <a:lnTo>
                  <a:pt x="130104" y="471198"/>
                </a:lnTo>
                <a:lnTo>
                  <a:pt x="108436" y="510252"/>
                </a:lnTo>
                <a:lnTo>
                  <a:pt x="88571" y="550407"/>
                </a:lnTo>
                <a:lnTo>
                  <a:pt x="70566" y="591611"/>
                </a:lnTo>
                <a:lnTo>
                  <a:pt x="54473" y="633809"/>
                </a:lnTo>
                <a:lnTo>
                  <a:pt x="40349" y="676947"/>
                </a:lnTo>
                <a:lnTo>
                  <a:pt x="28248" y="720972"/>
                </a:lnTo>
                <a:lnTo>
                  <a:pt x="18225" y="765829"/>
                </a:lnTo>
                <a:lnTo>
                  <a:pt x="10333" y="811464"/>
                </a:lnTo>
                <a:lnTo>
                  <a:pt x="4629" y="857823"/>
                </a:lnTo>
                <a:lnTo>
                  <a:pt x="1166" y="904853"/>
                </a:lnTo>
                <a:lnTo>
                  <a:pt x="0" y="952500"/>
                </a:lnTo>
                <a:lnTo>
                  <a:pt x="1166" y="1000016"/>
                </a:lnTo>
                <a:lnTo>
                  <a:pt x="4629" y="1046931"/>
                </a:lnTo>
                <a:lnTo>
                  <a:pt x="10333" y="1093192"/>
                </a:lnTo>
                <a:lnTo>
                  <a:pt x="18225" y="1138742"/>
                </a:lnTo>
                <a:lnTo>
                  <a:pt x="28248" y="1183528"/>
                </a:lnTo>
                <a:lnTo>
                  <a:pt x="40349" y="1227495"/>
                </a:lnTo>
                <a:lnTo>
                  <a:pt x="54473" y="1270588"/>
                </a:lnTo>
                <a:lnTo>
                  <a:pt x="70566" y="1312752"/>
                </a:lnTo>
                <a:lnTo>
                  <a:pt x="88571" y="1353932"/>
                </a:lnTo>
                <a:lnTo>
                  <a:pt x="108436" y="1394074"/>
                </a:lnTo>
                <a:lnTo>
                  <a:pt x="130104" y="1433124"/>
                </a:lnTo>
                <a:lnTo>
                  <a:pt x="153522" y="1471026"/>
                </a:lnTo>
                <a:lnTo>
                  <a:pt x="178634" y="1507726"/>
                </a:lnTo>
                <a:lnTo>
                  <a:pt x="205386" y="1543168"/>
                </a:lnTo>
                <a:lnTo>
                  <a:pt x="233723" y="1577299"/>
                </a:lnTo>
                <a:lnTo>
                  <a:pt x="263591" y="1610064"/>
                </a:lnTo>
                <a:lnTo>
                  <a:pt x="294935" y="1641408"/>
                </a:lnTo>
                <a:lnTo>
                  <a:pt x="327700" y="1671276"/>
                </a:lnTo>
                <a:lnTo>
                  <a:pt x="361831" y="1699613"/>
                </a:lnTo>
                <a:lnTo>
                  <a:pt x="397273" y="1726365"/>
                </a:lnTo>
                <a:lnTo>
                  <a:pt x="433973" y="1751477"/>
                </a:lnTo>
                <a:lnTo>
                  <a:pt x="471875" y="1774895"/>
                </a:lnTo>
                <a:lnTo>
                  <a:pt x="510925" y="1796563"/>
                </a:lnTo>
                <a:lnTo>
                  <a:pt x="551067" y="1816428"/>
                </a:lnTo>
                <a:lnTo>
                  <a:pt x="592247" y="1834433"/>
                </a:lnTo>
                <a:lnTo>
                  <a:pt x="634411" y="1850526"/>
                </a:lnTo>
                <a:lnTo>
                  <a:pt x="677504" y="1864650"/>
                </a:lnTo>
                <a:lnTo>
                  <a:pt x="721471" y="1876751"/>
                </a:lnTo>
                <a:lnTo>
                  <a:pt x="766257" y="1886774"/>
                </a:lnTo>
                <a:lnTo>
                  <a:pt x="811807" y="1894666"/>
                </a:lnTo>
                <a:lnTo>
                  <a:pt x="858068" y="1900370"/>
                </a:lnTo>
                <a:lnTo>
                  <a:pt x="904983" y="1903833"/>
                </a:lnTo>
                <a:lnTo>
                  <a:pt x="952500" y="1905000"/>
                </a:lnTo>
                <a:lnTo>
                  <a:pt x="1000016" y="1903833"/>
                </a:lnTo>
                <a:lnTo>
                  <a:pt x="1046931" y="1900370"/>
                </a:lnTo>
                <a:lnTo>
                  <a:pt x="1093192" y="1894666"/>
                </a:lnTo>
                <a:lnTo>
                  <a:pt x="1138742" y="1886774"/>
                </a:lnTo>
                <a:lnTo>
                  <a:pt x="1183528" y="1876751"/>
                </a:lnTo>
                <a:lnTo>
                  <a:pt x="1227495" y="1864650"/>
                </a:lnTo>
                <a:lnTo>
                  <a:pt x="1270588" y="1850526"/>
                </a:lnTo>
                <a:lnTo>
                  <a:pt x="1312752" y="1834433"/>
                </a:lnTo>
                <a:lnTo>
                  <a:pt x="1353932" y="1816428"/>
                </a:lnTo>
                <a:lnTo>
                  <a:pt x="1394074" y="1796563"/>
                </a:lnTo>
                <a:lnTo>
                  <a:pt x="1433124" y="1774895"/>
                </a:lnTo>
                <a:lnTo>
                  <a:pt x="1471026" y="1751477"/>
                </a:lnTo>
                <a:lnTo>
                  <a:pt x="1507726" y="1726365"/>
                </a:lnTo>
                <a:lnTo>
                  <a:pt x="1543168" y="1699613"/>
                </a:lnTo>
                <a:lnTo>
                  <a:pt x="1577299" y="1671276"/>
                </a:lnTo>
                <a:lnTo>
                  <a:pt x="1610064" y="1641408"/>
                </a:lnTo>
                <a:lnTo>
                  <a:pt x="1641408" y="1610064"/>
                </a:lnTo>
                <a:lnTo>
                  <a:pt x="1671276" y="1577299"/>
                </a:lnTo>
                <a:lnTo>
                  <a:pt x="1699613" y="1543168"/>
                </a:lnTo>
                <a:lnTo>
                  <a:pt x="1726365" y="1507726"/>
                </a:lnTo>
                <a:lnTo>
                  <a:pt x="1751477" y="1471026"/>
                </a:lnTo>
                <a:lnTo>
                  <a:pt x="1774895" y="1433124"/>
                </a:lnTo>
                <a:lnTo>
                  <a:pt x="1796563" y="1394074"/>
                </a:lnTo>
                <a:lnTo>
                  <a:pt x="1816428" y="1353932"/>
                </a:lnTo>
                <a:lnTo>
                  <a:pt x="1834433" y="1312752"/>
                </a:lnTo>
                <a:lnTo>
                  <a:pt x="1850526" y="1270588"/>
                </a:lnTo>
                <a:lnTo>
                  <a:pt x="1864650" y="1227495"/>
                </a:lnTo>
                <a:lnTo>
                  <a:pt x="1876751" y="1183528"/>
                </a:lnTo>
                <a:lnTo>
                  <a:pt x="1886774" y="1138742"/>
                </a:lnTo>
                <a:lnTo>
                  <a:pt x="1894666" y="1093192"/>
                </a:lnTo>
                <a:lnTo>
                  <a:pt x="1900370" y="1046931"/>
                </a:lnTo>
                <a:lnTo>
                  <a:pt x="1903833" y="1000016"/>
                </a:lnTo>
                <a:lnTo>
                  <a:pt x="1905000" y="952500"/>
                </a:lnTo>
                <a:close/>
              </a:path>
            </a:pathLst>
          </a:custGeom>
          <a:solidFill>
            <a:srgbClr val="DCF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40869" y="1478279"/>
            <a:ext cx="1905000" cy="1905000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952499" y="0"/>
                </a:moveTo>
                <a:lnTo>
                  <a:pt x="904983" y="1162"/>
                </a:lnTo>
                <a:lnTo>
                  <a:pt x="858068" y="4613"/>
                </a:lnTo>
                <a:lnTo>
                  <a:pt x="811807" y="10299"/>
                </a:lnTo>
                <a:lnTo>
                  <a:pt x="766257" y="18166"/>
                </a:lnTo>
                <a:lnTo>
                  <a:pt x="721471" y="28159"/>
                </a:lnTo>
                <a:lnTo>
                  <a:pt x="677504" y="40226"/>
                </a:lnTo>
                <a:lnTo>
                  <a:pt x="634411" y="54311"/>
                </a:lnTo>
                <a:lnTo>
                  <a:pt x="592247" y="70362"/>
                </a:lnTo>
                <a:lnTo>
                  <a:pt x="551067" y="88324"/>
                </a:lnTo>
                <a:lnTo>
                  <a:pt x="510925" y="108143"/>
                </a:lnTo>
                <a:lnTo>
                  <a:pt x="471875" y="129765"/>
                </a:lnTo>
                <a:lnTo>
                  <a:pt x="433973" y="153137"/>
                </a:lnTo>
                <a:lnTo>
                  <a:pt x="397273" y="178204"/>
                </a:lnTo>
                <a:lnTo>
                  <a:pt x="361831" y="204912"/>
                </a:lnTo>
                <a:lnTo>
                  <a:pt x="327700" y="233208"/>
                </a:lnTo>
                <a:lnTo>
                  <a:pt x="294935" y="263038"/>
                </a:lnTo>
                <a:lnTo>
                  <a:pt x="263591" y="294347"/>
                </a:lnTo>
                <a:lnTo>
                  <a:pt x="233723" y="327081"/>
                </a:lnTo>
                <a:lnTo>
                  <a:pt x="205386" y="361188"/>
                </a:lnTo>
                <a:lnTo>
                  <a:pt x="178634" y="396612"/>
                </a:lnTo>
                <a:lnTo>
                  <a:pt x="153522" y="433300"/>
                </a:lnTo>
                <a:lnTo>
                  <a:pt x="130104" y="471198"/>
                </a:lnTo>
                <a:lnTo>
                  <a:pt x="108436" y="510252"/>
                </a:lnTo>
                <a:lnTo>
                  <a:pt x="88571" y="550407"/>
                </a:lnTo>
                <a:lnTo>
                  <a:pt x="70566" y="591611"/>
                </a:lnTo>
                <a:lnTo>
                  <a:pt x="54473" y="633809"/>
                </a:lnTo>
                <a:lnTo>
                  <a:pt x="40349" y="676947"/>
                </a:lnTo>
                <a:lnTo>
                  <a:pt x="28248" y="720972"/>
                </a:lnTo>
                <a:lnTo>
                  <a:pt x="18225" y="765829"/>
                </a:lnTo>
                <a:lnTo>
                  <a:pt x="10333" y="811464"/>
                </a:lnTo>
                <a:lnTo>
                  <a:pt x="4629" y="857823"/>
                </a:lnTo>
                <a:lnTo>
                  <a:pt x="1166" y="904853"/>
                </a:lnTo>
                <a:lnTo>
                  <a:pt x="0" y="952499"/>
                </a:lnTo>
                <a:lnTo>
                  <a:pt x="1166" y="1000016"/>
                </a:lnTo>
                <a:lnTo>
                  <a:pt x="4629" y="1046931"/>
                </a:lnTo>
                <a:lnTo>
                  <a:pt x="10333" y="1093192"/>
                </a:lnTo>
                <a:lnTo>
                  <a:pt x="18225" y="1138742"/>
                </a:lnTo>
                <a:lnTo>
                  <a:pt x="28248" y="1183528"/>
                </a:lnTo>
                <a:lnTo>
                  <a:pt x="40349" y="1227495"/>
                </a:lnTo>
                <a:lnTo>
                  <a:pt x="54473" y="1270588"/>
                </a:lnTo>
                <a:lnTo>
                  <a:pt x="70566" y="1312752"/>
                </a:lnTo>
                <a:lnTo>
                  <a:pt x="88571" y="1353932"/>
                </a:lnTo>
                <a:lnTo>
                  <a:pt x="108436" y="1394074"/>
                </a:lnTo>
                <a:lnTo>
                  <a:pt x="130104" y="1433124"/>
                </a:lnTo>
                <a:lnTo>
                  <a:pt x="153522" y="1471026"/>
                </a:lnTo>
                <a:lnTo>
                  <a:pt x="178634" y="1507726"/>
                </a:lnTo>
                <a:lnTo>
                  <a:pt x="205386" y="1543168"/>
                </a:lnTo>
                <a:lnTo>
                  <a:pt x="233723" y="1577299"/>
                </a:lnTo>
                <a:lnTo>
                  <a:pt x="263591" y="1610064"/>
                </a:lnTo>
                <a:lnTo>
                  <a:pt x="294935" y="1641408"/>
                </a:lnTo>
                <a:lnTo>
                  <a:pt x="327700" y="1671276"/>
                </a:lnTo>
                <a:lnTo>
                  <a:pt x="361831" y="1699613"/>
                </a:lnTo>
                <a:lnTo>
                  <a:pt x="397273" y="1726365"/>
                </a:lnTo>
                <a:lnTo>
                  <a:pt x="433973" y="1751477"/>
                </a:lnTo>
                <a:lnTo>
                  <a:pt x="471875" y="1774895"/>
                </a:lnTo>
                <a:lnTo>
                  <a:pt x="510925" y="1796563"/>
                </a:lnTo>
                <a:lnTo>
                  <a:pt x="551067" y="1816428"/>
                </a:lnTo>
                <a:lnTo>
                  <a:pt x="592247" y="1834433"/>
                </a:lnTo>
                <a:lnTo>
                  <a:pt x="634411" y="1850525"/>
                </a:lnTo>
                <a:lnTo>
                  <a:pt x="677504" y="1864650"/>
                </a:lnTo>
                <a:lnTo>
                  <a:pt x="721471" y="1876751"/>
                </a:lnTo>
                <a:lnTo>
                  <a:pt x="766257" y="1886774"/>
                </a:lnTo>
                <a:lnTo>
                  <a:pt x="811807" y="1894666"/>
                </a:lnTo>
                <a:lnTo>
                  <a:pt x="858068" y="1900370"/>
                </a:lnTo>
                <a:lnTo>
                  <a:pt x="904983" y="1903833"/>
                </a:lnTo>
                <a:lnTo>
                  <a:pt x="952499" y="1904999"/>
                </a:lnTo>
                <a:lnTo>
                  <a:pt x="1000016" y="1903833"/>
                </a:lnTo>
                <a:lnTo>
                  <a:pt x="1046931" y="1900370"/>
                </a:lnTo>
                <a:lnTo>
                  <a:pt x="1093192" y="1894666"/>
                </a:lnTo>
                <a:lnTo>
                  <a:pt x="1138742" y="1886774"/>
                </a:lnTo>
                <a:lnTo>
                  <a:pt x="1183528" y="1876751"/>
                </a:lnTo>
                <a:lnTo>
                  <a:pt x="1227495" y="1864650"/>
                </a:lnTo>
                <a:lnTo>
                  <a:pt x="1270588" y="1850525"/>
                </a:lnTo>
                <a:lnTo>
                  <a:pt x="1312752" y="1834433"/>
                </a:lnTo>
                <a:lnTo>
                  <a:pt x="1353932" y="1816428"/>
                </a:lnTo>
                <a:lnTo>
                  <a:pt x="1394074" y="1796563"/>
                </a:lnTo>
                <a:lnTo>
                  <a:pt x="1433124" y="1774895"/>
                </a:lnTo>
                <a:lnTo>
                  <a:pt x="1471026" y="1751477"/>
                </a:lnTo>
                <a:lnTo>
                  <a:pt x="1507726" y="1726365"/>
                </a:lnTo>
                <a:lnTo>
                  <a:pt x="1543168" y="1699613"/>
                </a:lnTo>
                <a:lnTo>
                  <a:pt x="1577299" y="1671276"/>
                </a:lnTo>
                <a:lnTo>
                  <a:pt x="1610064" y="1641408"/>
                </a:lnTo>
                <a:lnTo>
                  <a:pt x="1641408" y="1610064"/>
                </a:lnTo>
                <a:lnTo>
                  <a:pt x="1671276" y="1577299"/>
                </a:lnTo>
                <a:lnTo>
                  <a:pt x="1699613" y="1543168"/>
                </a:lnTo>
                <a:lnTo>
                  <a:pt x="1726365" y="1507726"/>
                </a:lnTo>
                <a:lnTo>
                  <a:pt x="1751477" y="1471026"/>
                </a:lnTo>
                <a:lnTo>
                  <a:pt x="1774895" y="1433124"/>
                </a:lnTo>
                <a:lnTo>
                  <a:pt x="1796563" y="1394074"/>
                </a:lnTo>
                <a:lnTo>
                  <a:pt x="1816428" y="1353932"/>
                </a:lnTo>
                <a:lnTo>
                  <a:pt x="1834433" y="1312752"/>
                </a:lnTo>
                <a:lnTo>
                  <a:pt x="1850525" y="1270588"/>
                </a:lnTo>
                <a:lnTo>
                  <a:pt x="1864650" y="1227495"/>
                </a:lnTo>
                <a:lnTo>
                  <a:pt x="1876751" y="1183528"/>
                </a:lnTo>
                <a:lnTo>
                  <a:pt x="1886774" y="1138742"/>
                </a:lnTo>
                <a:lnTo>
                  <a:pt x="1894666" y="1093192"/>
                </a:lnTo>
                <a:lnTo>
                  <a:pt x="1900370" y="1046931"/>
                </a:lnTo>
                <a:lnTo>
                  <a:pt x="1903833" y="1000016"/>
                </a:lnTo>
                <a:lnTo>
                  <a:pt x="1904999" y="952499"/>
                </a:lnTo>
                <a:lnTo>
                  <a:pt x="1903833" y="904853"/>
                </a:lnTo>
                <a:lnTo>
                  <a:pt x="1900370" y="857823"/>
                </a:lnTo>
                <a:lnTo>
                  <a:pt x="1894666" y="811464"/>
                </a:lnTo>
                <a:lnTo>
                  <a:pt x="1886774" y="765829"/>
                </a:lnTo>
                <a:lnTo>
                  <a:pt x="1876751" y="720972"/>
                </a:lnTo>
                <a:lnTo>
                  <a:pt x="1864650" y="676947"/>
                </a:lnTo>
                <a:lnTo>
                  <a:pt x="1850525" y="633809"/>
                </a:lnTo>
                <a:lnTo>
                  <a:pt x="1834433" y="591611"/>
                </a:lnTo>
                <a:lnTo>
                  <a:pt x="1816428" y="550407"/>
                </a:lnTo>
                <a:lnTo>
                  <a:pt x="1796563" y="510252"/>
                </a:lnTo>
                <a:lnTo>
                  <a:pt x="1774895" y="471198"/>
                </a:lnTo>
                <a:lnTo>
                  <a:pt x="1751477" y="433300"/>
                </a:lnTo>
                <a:lnTo>
                  <a:pt x="1726365" y="396612"/>
                </a:lnTo>
                <a:lnTo>
                  <a:pt x="1699613" y="361188"/>
                </a:lnTo>
                <a:lnTo>
                  <a:pt x="1671276" y="327081"/>
                </a:lnTo>
                <a:lnTo>
                  <a:pt x="1641408" y="294347"/>
                </a:lnTo>
                <a:lnTo>
                  <a:pt x="1610064" y="263038"/>
                </a:lnTo>
                <a:lnTo>
                  <a:pt x="1577299" y="233208"/>
                </a:lnTo>
                <a:lnTo>
                  <a:pt x="1543168" y="204912"/>
                </a:lnTo>
                <a:lnTo>
                  <a:pt x="1507726" y="178204"/>
                </a:lnTo>
                <a:lnTo>
                  <a:pt x="1471026" y="153137"/>
                </a:lnTo>
                <a:lnTo>
                  <a:pt x="1433124" y="129765"/>
                </a:lnTo>
                <a:lnTo>
                  <a:pt x="1394074" y="108143"/>
                </a:lnTo>
                <a:lnTo>
                  <a:pt x="1353932" y="88324"/>
                </a:lnTo>
                <a:lnTo>
                  <a:pt x="1312752" y="70362"/>
                </a:lnTo>
                <a:lnTo>
                  <a:pt x="1270588" y="54311"/>
                </a:lnTo>
                <a:lnTo>
                  <a:pt x="1227495" y="40226"/>
                </a:lnTo>
                <a:lnTo>
                  <a:pt x="1183528" y="28159"/>
                </a:lnTo>
                <a:lnTo>
                  <a:pt x="1138742" y="18166"/>
                </a:lnTo>
                <a:lnTo>
                  <a:pt x="1093192" y="10299"/>
                </a:lnTo>
                <a:lnTo>
                  <a:pt x="1046931" y="4613"/>
                </a:lnTo>
                <a:lnTo>
                  <a:pt x="1000016" y="1162"/>
                </a:lnTo>
                <a:lnTo>
                  <a:pt x="952499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88470" y="1249680"/>
            <a:ext cx="1447800" cy="2362200"/>
          </a:xfrm>
          <a:custGeom>
            <a:avLst/>
            <a:gdLst/>
            <a:ahLst/>
            <a:cxnLst/>
            <a:rect l="l" t="t" r="r" b="b"/>
            <a:pathLst>
              <a:path w="1447800" h="2362200">
                <a:moveTo>
                  <a:pt x="0" y="0"/>
                </a:moveTo>
                <a:lnTo>
                  <a:pt x="0" y="2362200"/>
                </a:lnTo>
                <a:lnTo>
                  <a:pt x="1447800" y="2362200"/>
                </a:lnTo>
                <a:lnTo>
                  <a:pt x="1447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F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60070" y="3230880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0" y="0"/>
                </a:moveTo>
                <a:lnTo>
                  <a:pt x="0" y="304800"/>
                </a:lnTo>
                <a:lnTo>
                  <a:pt x="609600" y="304800"/>
                </a:lnTo>
                <a:lnTo>
                  <a:pt x="60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F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60070" y="1325880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0" y="0"/>
                </a:moveTo>
                <a:lnTo>
                  <a:pt x="0" y="304800"/>
                </a:lnTo>
                <a:lnTo>
                  <a:pt x="609600" y="304800"/>
                </a:lnTo>
                <a:lnTo>
                  <a:pt x="60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F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5073" y="1706879"/>
            <a:ext cx="2273935" cy="13970"/>
          </a:xfrm>
          <a:custGeom>
            <a:avLst/>
            <a:gdLst/>
            <a:ahLst/>
            <a:cxnLst/>
            <a:rect l="l" t="t" r="r" b="b"/>
            <a:pathLst>
              <a:path w="2273935" h="13969">
                <a:moveTo>
                  <a:pt x="0" y="0"/>
                </a:moveTo>
                <a:lnTo>
                  <a:pt x="2273804" y="13715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78614" y="1653539"/>
            <a:ext cx="129540" cy="132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55073" y="2392679"/>
            <a:ext cx="2578735" cy="13970"/>
          </a:xfrm>
          <a:custGeom>
            <a:avLst/>
            <a:gdLst/>
            <a:ahLst/>
            <a:cxnLst/>
            <a:rect l="l" t="t" r="r" b="b"/>
            <a:pathLst>
              <a:path w="2578735" h="13969">
                <a:moveTo>
                  <a:pt x="0" y="0"/>
                </a:moveTo>
                <a:lnTo>
                  <a:pt x="2578604" y="13715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78614" y="2339340"/>
            <a:ext cx="129540" cy="132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04878" y="1720595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599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224416" y="3334002"/>
            <a:ext cx="854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800" b="1" spc="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61673" y="3334002"/>
            <a:ext cx="865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Mirror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41919" y="1657603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84069" y="1720595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599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03069" y="1720595"/>
            <a:ext cx="1905000" cy="0"/>
          </a:xfrm>
          <a:custGeom>
            <a:avLst/>
            <a:gdLst/>
            <a:ahLst/>
            <a:cxnLst/>
            <a:rect l="l" t="t" r="r" b="b"/>
            <a:pathLst>
              <a:path w="1905000">
                <a:moveTo>
                  <a:pt x="0" y="0"/>
                </a:moveTo>
                <a:lnTo>
                  <a:pt x="19049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57806" y="1653539"/>
            <a:ext cx="131064" cy="132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03069" y="3092195"/>
            <a:ext cx="1981200" cy="0"/>
          </a:xfrm>
          <a:custGeom>
            <a:avLst/>
            <a:gdLst/>
            <a:ahLst/>
            <a:cxnLst/>
            <a:rect l="l" t="t" r="r" b="b"/>
            <a:pathLst>
              <a:path w="1981200">
                <a:moveTo>
                  <a:pt x="0" y="0"/>
                </a:moveTo>
                <a:lnTo>
                  <a:pt x="19811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57806" y="3025140"/>
            <a:ext cx="131064" cy="132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03069" y="2406395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0" y="0"/>
                </a:moveTo>
                <a:lnTo>
                  <a:pt x="2057400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57806" y="2339340"/>
            <a:ext cx="131064" cy="132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831225" y="1381759"/>
            <a:ext cx="2870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91765" algn="l"/>
              </a:tabLst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A	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10415" y="3134358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72417" y="1214119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72417" y="3271518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879470" y="1339596"/>
            <a:ext cx="2057400" cy="2057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79469" y="1339595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1028699" y="0"/>
                </a:moveTo>
                <a:lnTo>
                  <a:pt x="1077151" y="1118"/>
                </a:lnTo>
                <a:lnTo>
                  <a:pt x="1125023" y="4442"/>
                </a:lnTo>
                <a:lnTo>
                  <a:pt x="1172266" y="9922"/>
                </a:lnTo>
                <a:lnTo>
                  <a:pt x="1218832" y="17508"/>
                </a:lnTo>
                <a:lnTo>
                  <a:pt x="1264671" y="27152"/>
                </a:lnTo>
                <a:lnTo>
                  <a:pt x="1309733" y="38803"/>
                </a:lnTo>
                <a:lnTo>
                  <a:pt x="1353970" y="52413"/>
                </a:lnTo>
                <a:lnTo>
                  <a:pt x="1397332" y="67932"/>
                </a:lnTo>
                <a:lnTo>
                  <a:pt x="1439770" y="85312"/>
                </a:lnTo>
                <a:lnTo>
                  <a:pt x="1481234" y="104502"/>
                </a:lnTo>
                <a:lnTo>
                  <a:pt x="1521676" y="125454"/>
                </a:lnTo>
                <a:lnTo>
                  <a:pt x="1561046" y="148119"/>
                </a:lnTo>
                <a:lnTo>
                  <a:pt x="1599295" y="172446"/>
                </a:lnTo>
                <a:lnTo>
                  <a:pt x="1636373" y="198388"/>
                </a:lnTo>
                <a:lnTo>
                  <a:pt x="1672232" y="225894"/>
                </a:lnTo>
                <a:lnTo>
                  <a:pt x="1706821" y="254915"/>
                </a:lnTo>
                <a:lnTo>
                  <a:pt x="1740093" y="285402"/>
                </a:lnTo>
                <a:lnTo>
                  <a:pt x="1771997" y="317306"/>
                </a:lnTo>
                <a:lnTo>
                  <a:pt x="1802484" y="350577"/>
                </a:lnTo>
                <a:lnTo>
                  <a:pt x="1831505" y="385167"/>
                </a:lnTo>
                <a:lnTo>
                  <a:pt x="1859011" y="421026"/>
                </a:lnTo>
                <a:lnTo>
                  <a:pt x="1884953" y="458104"/>
                </a:lnTo>
                <a:lnTo>
                  <a:pt x="1909280" y="496353"/>
                </a:lnTo>
                <a:lnTo>
                  <a:pt x="1931945" y="535723"/>
                </a:lnTo>
                <a:lnTo>
                  <a:pt x="1952897" y="576165"/>
                </a:lnTo>
                <a:lnTo>
                  <a:pt x="1972087" y="617629"/>
                </a:lnTo>
                <a:lnTo>
                  <a:pt x="1989467" y="660067"/>
                </a:lnTo>
                <a:lnTo>
                  <a:pt x="2004986" y="703429"/>
                </a:lnTo>
                <a:lnTo>
                  <a:pt x="2018596" y="747666"/>
                </a:lnTo>
                <a:lnTo>
                  <a:pt x="2030247" y="792728"/>
                </a:lnTo>
                <a:lnTo>
                  <a:pt x="2039891" y="838567"/>
                </a:lnTo>
                <a:lnTo>
                  <a:pt x="2047477" y="885133"/>
                </a:lnTo>
                <a:lnTo>
                  <a:pt x="2052957" y="932376"/>
                </a:lnTo>
                <a:lnTo>
                  <a:pt x="2056281" y="980248"/>
                </a:lnTo>
                <a:lnTo>
                  <a:pt x="2057399" y="1028699"/>
                </a:lnTo>
                <a:lnTo>
                  <a:pt x="2056281" y="1077151"/>
                </a:lnTo>
                <a:lnTo>
                  <a:pt x="2052957" y="1125023"/>
                </a:lnTo>
                <a:lnTo>
                  <a:pt x="2047477" y="1172266"/>
                </a:lnTo>
                <a:lnTo>
                  <a:pt x="2039891" y="1218832"/>
                </a:lnTo>
                <a:lnTo>
                  <a:pt x="2030247" y="1264671"/>
                </a:lnTo>
                <a:lnTo>
                  <a:pt x="2018596" y="1309733"/>
                </a:lnTo>
                <a:lnTo>
                  <a:pt x="2004986" y="1353970"/>
                </a:lnTo>
                <a:lnTo>
                  <a:pt x="1989467" y="1397332"/>
                </a:lnTo>
                <a:lnTo>
                  <a:pt x="1972087" y="1439770"/>
                </a:lnTo>
                <a:lnTo>
                  <a:pt x="1952897" y="1481234"/>
                </a:lnTo>
                <a:lnTo>
                  <a:pt x="1931945" y="1521676"/>
                </a:lnTo>
                <a:lnTo>
                  <a:pt x="1909280" y="1561046"/>
                </a:lnTo>
                <a:lnTo>
                  <a:pt x="1884953" y="1599295"/>
                </a:lnTo>
                <a:lnTo>
                  <a:pt x="1859011" y="1636373"/>
                </a:lnTo>
                <a:lnTo>
                  <a:pt x="1831505" y="1672232"/>
                </a:lnTo>
                <a:lnTo>
                  <a:pt x="1802484" y="1706821"/>
                </a:lnTo>
                <a:lnTo>
                  <a:pt x="1771997" y="1740093"/>
                </a:lnTo>
                <a:lnTo>
                  <a:pt x="1740093" y="1771997"/>
                </a:lnTo>
                <a:lnTo>
                  <a:pt x="1706821" y="1802484"/>
                </a:lnTo>
                <a:lnTo>
                  <a:pt x="1672232" y="1831505"/>
                </a:lnTo>
                <a:lnTo>
                  <a:pt x="1636373" y="1859011"/>
                </a:lnTo>
                <a:lnTo>
                  <a:pt x="1599295" y="1884953"/>
                </a:lnTo>
                <a:lnTo>
                  <a:pt x="1561046" y="1909280"/>
                </a:lnTo>
                <a:lnTo>
                  <a:pt x="1521676" y="1931945"/>
                </a:lnTo>
                <a:lnTo>
                  <a:pt x="1481234" y="1952897"/>
                </a:lnTo>
                <a:lnTo>
                  <a:pt x="1439770" y="1972087"/>
                </a:lnTo>
                <a:lnTo>
                  <a:pt x="1397332" y="1989467"/>
                </a:lnTo>
                <a:lnTo>
                  <a:pt x="1353970" y="2004986"/>
                </a:lnTo>
                <a:lnTo>
                  <a:pt x="1309733" y="2018596"/>
                </a:lnTo>
                <a:lnTo>
                  <a:pt x="1264671" y="2030247"/>
                </a:lnTo>
                <a:lnTo>
                  <a:pt x="1218832" y="2039891"/>
                </a:lnTo>
                <a:lnTo>
                  <a:pt x="1172266" y="2047477"/>
                </a:lnTo>
                <a:lnTo>
                  <a:pt x="1125023" y="2052957"/>
                </a:lnTo>
                <a:lnTo>
                  <a:pt x="1077151" y="2056281"/>
                </a:lnTo>
                <a:lnTo>
                  <a:pt x="1028699" y="2057399"/>
                </a:lnTo>
                <a:lnTo>
                  <a:pt x="980248" y="2056281"/>
                </a:lnTo>
                <a:lnTo>
                  <a:pt x="932376" y="2052957"/>
                </a:lnTo>
                <a:lnTo>
                  <a:pt x="885133" y="2047477"/>
                </a:lnTo>
                <a:lnTo>
                  <a:pt x="838567" y="2039891"/>
                </a:lnTo>
                <a:lnTo>
                  <a:pt x="792728" y="2030247"/>
                </a:lnTo>
                <a:lnTo>
                  <a:pt x="747666" y="2018596"/>
                </a:lnTo>
                <a:lnTo>
                  <a:pt x="703429" y="2004986"/>
                </a:lnTo>
                <a:lnTo>
                  <a:pt x="660067" y="1989467"/>
                </a:lnTo>
                <a:lnTo>
                  <a:pt x="617629" y="1972087"/>
                </a:lnTo>
                <a:lnTo>
                  <a:pt x="576165" y="1952897"/>
                </a:lnTo>
                <a:lnTo>
                  <a:pt x="535723" y="1931945"/>
                </a:lnTo>
                <a:lnTo>
                  <a:pt x="496353" y="1909280"/>
                </a:lnTo>
                <a:lnTo>
                  <a:pt x="458104" y="1884953"/>
                </a:lnTo>
                <a:lnTo>
                  <a:pt x="421026" y="1859011"/>
                </a:lnTo>
                <a:lnTo>
                  <a:pt x="385167" y="1831505"/>
                </a:lnTo>
                <a:lnTo>
                  <a:pt x="350577" y="1802484"/>
                </a:lnTo>
                <a:lnTo>
                  <a:pt x="317306" y="1771997"/>
                </a:lnTo>
                <a:lnTo>
                  <a:pt x="285402" y="1740093"/>
                </a:lnTo>
                <a:lnTo>
                  <a:pt x="254915" y="1706821"/>
                </a:lnTo>
                <a:lnTo>
                  <a:pt x="225894" y="1672232"/>
                </a:lnTo>
                <a:lnTo>
                  <a:pt x="198388" y="1636373"/>
                </a:lnTo>
                <a:lnTo>
                  <a:pt x="172446" y="1599295"/>
                </a:lnTo>
                <a:lnTo>
                  <a:pt x="148119" y="1561046"/>
                </a:lnTo>
                <a:lnTo>
                  <a:pt x="125454" y="1521676"/>
                </a:lnTo>
                <a:lnTo>
                  <a:pt x="104502" y="1481234"/>
                </a:lnTo>
                <a:lnTo>
                  <a:pt x="85312" y="1439770"/>
                </a:lnTo>
                <a:lnTo>
                  <a:pt x="67932" y="1397332"/>
                </a:lnTo>
                <a:lnTo>
                  <a:pt x="52413" y="1353970"/>
                </a:lnTo>
                <a:lnTo>
                  <a:pt x="38803" y="1309733"/>
                </a:lnTo>
                <a:lnTo>
                  <a:pt x="27152" y="1264671"/>
                </a:lnTo>
                <a:lnTo>
                  <a:pt x="17508" y="1218832"/>
                </a:lnTo>
                <a:lnTo>
                  <a:pt x="9922" y="1172266"/>
                </a:lnTo>
                <a:lnTo>
                  <a:pt x="4442" y="1125023"/>
                </a:lnTo>
                <a:lnTo>
                  <a:pt x="1118" y="1077151"/>
                </a:lnTo>
                <a:lnTo>
                  <a:pt x="0" y="1028699"/>
                </a:lnTo>
                <a:lnTo>
                  <a:pt x="1118" y="980248"/>
                </a:lnTo>
                <a:lnTo>
                  <a:pt x="4442" y="932376"/>
                </a:lnTo>
                <a:lnTo>
                  <a:pt x="9922" y="885133"/>
                </a:lnTo>
                <a:lnTo>
                  <a:pt x="17508" y="838567"/>
                </a:lnTo>
                <a:lnTo>
                  <a:pt x="27152" y="792728"/>
                </a:lnTo>
                <a:lnTo>
                  <a:pt x="38803" y="747666"/>
                </a:lnTo>
                <a:lnTo>
                  <a:pt x="52413" y="703429"/>
                </a:lnTo>
                <a:lnTo>
                  <a:pt x="67932" y="660067"/>
                </a:lnTo>
                <a:lnTo>
                  <a:pt x="85312" y="617629"/>
                </a:lnTo>
                <a:lnTo>
                  <a:pt x="104502" y="576165"/>
                </a:lnTo>
                <a:lnTo>
                  <a:pt x="125454" y="535723"/>
                </a:lnTo>
                <a:lnTo>
                  <a:pt x="148119" y="496353"/>
                </a:lnTo>
                <a:lnTo>
                  <a:pt x="172446" y="458104"/>
                </a:lnTo>
                <a:lnTo>
                  <a:pt x="198388" y="421026"/>
                </a:lnTo>
                <a:lnTo>
                  <a:pt x="225894" y="385167"/>
                </a:lnTo>
                <a:lnTo>
                  <a:pt x="254915" y="350577"/>
                </a:lnTo>
                <a:lnTo>
                  <a:pt x="285402" y="317306"/>
                </a:lnTo>
                <a:lnTo>
                  <a:pt x="317306" y="285402"/>
                </a:lnTo>
                <a:lnTo>
                  <a:pt x="350577" y="254915"/>
                </a:lnTo>
                <a:lnTo>
                  <a:pt x="385167" y="225894"/>
                </a:lnTo>
                <a:lnTo>
                  <a:pt x="421026" y="198388"/>
                </a:lnTo>
                <a:lnTo>
                  <a:pt x="458104" y="172446"/>
                </a:lnTo>
                <a:lnTo>
                  <a:pt x="496353" y="148119"/>
                </a:lnTo>
                <a:lnTo>
                  <a:pt x="535723" y="125454"/>
                </a:lnTo>
                <a:lnTo>
                  <a:pt x="576165" y="104502"/>
                </a:lnTo>
                <a:lnTo>
                  <a:pt x="617629" y="85312"/>
                </a:lnTo>
                <a:lnTo>
                  <a:pt x="660067" y="67932"/>
                </a:lnTo>
                <a:lnTo>
                  <a:pt x="703429" y="52413"/>
                </a:lnTo>
                <a:lnTo>
                  <a:pt x="747666" y="38803"/>
                </a:lnTo>
                <a:lnTo>
                  <a:pt x="792728" y="27152"/>
                </a:lnTo>
                <a:lnTo>
                  <a:pt x="838567" y="17508"/>
                </a:lnTo>
                <a:lnTo>
                  <a:pt x="885133" y="9922"/>
                </a:lnTo>
                <a:lnTo>
                  <a:pt x="932376" y="4442"/>
                </a:lnTo>
                <a:lnTo>
                  <a:pt x="980248" y="1118"/>
                </a:lnTo>
                <a:lnTo>
                  <a:pt x="1028699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60470" y="1263396"/>
            <a:ext cx="1828800" cy="2209800"/>
          </a:xfrm>
          <a:custGeom>
            <a:avLst/>
            <a:gdLst/>
            <a:ahLst/>
            <a:cxnLst/>
            <a:rect l="l" t="t" r="r" b="b"/>
            <a:pathLst>
              <a:path w="1828800" h="2209800">
                <a:moveTo>
                  <a:pt x="0" y="0"/>
                </a:moveTo>
                <a:lnTo>
                  <a:pt x="0" y="2209800"/>
                </a:lnTo>
                <a:lnTo>
                  <a:pt x="1828800" y="2209800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F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55670" y="1415796"/>
            <a:ext cx="1905000" cy="1905000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1905000" y="952500"/>
                </a:moveTo>
                <a:lnTo>
                  <a:pt x="1903833" y="904983"/>
                </a:lnTo>
                <a:lnTo>
                  <a:pt x="1900370" y="858068"/>
                </a:lnTo>
                <a:lnTo>
                  <a:pt x="1894666" y="811807"/>
                </a:lnTo>
                <a:lnTo>
                  <a:pt x="1886774" y="766257"/>
                </a:lnTo>
                <a:lnTo>
                  <a:pt x="1876751" y="721471"/>
                </a:lnTo>
                <a:lnTo>
                  <a:pt x="1864650" y="677504"/>
                </a:lnTo>
                <a:lnTo>
                  <a:pt x="1850526" y="634411"/>
                </a:lnTo>
                <a:lnTo>
                  <a:pt x="1834433" y="592247"/>
                </a:lnTo>
                <a:lnTo>
                  <a:pt x="1816428" y="551067"/>
                </a:lnTo>
                <a:lnTo>
                  <a:pt x="1796563" y="510925"/>
                </a:lnTo>
                <a:lnTo>
                  <a:pt x="1774895" y="471875"/>
                </a:lnTo>
                <a:lnTo>
                  <a:pt x="1751477" y="433973"/>
                </a:lnTo>
                <a:lnTo>
                  <a:pt x="1726365" y="397273"/>
                </a:lnTo>
                <a:lnTo>
                  <a:pt x="1699613" y="361831"/>
                </a:lnTo>
                <a:lnTo>
                  <a:pt x="1671276" y="327700"/>
                </a:lnTo>
                <a:lnTo>
                  <a:pt x="1641408" y="294935"/>
                </a:lnTo>
                <a:lnTo>
                  <a:pt x="1610064" y="263591"/>
                </a:lnTo>
                <a:lnTo>
                  <a:pt x="1577299" y="233723"/>
                </a:lnTo>
                <a:lnTo>
                  <a:pt x="1543168" y="205386"/>
                </a:lnTo>
                <a:lnTo>
                  <a:pt x="1507726" y="178634"/>
                </a:lnTo>
                <a:lnTo>
                  <a:pt x="1471026" y="153522"/>
                </a:lnTo>
                <a:lnTo>
                  <a:pt x="1433124" y="130104"/>
                </a:lnTo>
                <a:lnTo>
                  <a:pt x="1394074" y="108436"/>
                </a:lnTo>
                <a:lnTo>
                  <a:pt x="1353932" y="88571"/>
                </a:lnTo>
                <a:lnTo>
                  <a:pt x="1312752" y="70566"/>
                </a:lnTo>
                <a:lnTo>
                  <a:pt x="1270588" y="54473"/>
                </a:lnTo>
                <a:lnTo>
                  <a:pt x="1227495" y="40349"/>
                </a:lnTo>
                <a:lnTo>
                  <a:pt x="1183528" y="28248"/>
                </a:lnTo>
                <a:lnTo>
                  <a:pt x="1138742" y="18225"/>
                </a:lnTo>
                <a:lnTo>
                  <a:pt x="1093192" y="10333"/>
                </a:lnTo>
                <a:lnTo>
                  <a:pt x="1046931" y="4629"/>
                </a:lnTo>
                <a:lnTo>
                  <a:pt x="1000016" y="1166"/>
                </a:lnTo>
                <a:lnTo>
                  <a:pt x="952500" y="0"/>
                </a:lnTo>
                <a:lnTo>
                  <a:pt x="904983" y="1166"/>
                </a:lnTo>
                <a:lnTo>
                  <a:pt x="858068" y="4629"/>
                </a:lnTo>
                <a:lnTo>
                  <a:pt x="811807" y="10333"/>
                </a:lnTo>
                <a:lnTo>
                  <a:pt x="766257" y="18225"/>
                </a:lnTo>
                <a:lnTo>
                  <a:pt x="721471" y="28248"/>
                </a:lnTo>
                <a:lnTo>
                  <a:pt x="677504" y="40349"/>
                </a:lnTo>
                <a:lnTo>
                  <a:pt x="634411" y="54473"/>
                </a:lnTo>
                <a:lnTo>
                  <a:pt x="592247" y="70566"/>
                </a:lnTo>
                <a:lnTo>
                  <a:pt x="551067" y="88571"/>
                </a:lnTo>
                <a:lnTo>
                  <a:pt x="510925" y="108436"/>
                </a:lnTo>
                <a:lnTo>
                  <a:pt x="471875" y="130104"/>
                </a:lnTo>
                <a:lnTo>
                  <a:pt x="433973" y="153522"/>
                </a:lnTo>
                <a:lnTo>
                  <a:pt x="397273" y="178634"/>
                </a:lnTo>
                <a:lnTo>
                  <a:pt x="361831" y="205386"/>
                </a:lnTo>
                <a:lnTo>
                  <a:pt x="327700" y="233723"/>
                </a:lnTo>
                <a:lnTo>
                  <a:pt x="294935" y="263591"/>
                </a:lnTo>
                <a:lnTo>
                  <a:pt x="263591" y="294935"/>
                </a:lnTo>
                <a:lnTo>
                  <a:pt x="233723" y="327700"/>
                </a:lnTo>
                <a:lnTo>
                  <a:pt x="205386" y="361831"/>
                </a:lnTo>
                <a:lnTo>
                  <a:pt x="178634" y="397273"/>
                </a:lnTo>
                <a:lnTo>
                  <a:pt x="153522" y="433973"/>
                </a:lnTo>
                <a:lnTo>
                  <a:pt x="130104" y="471875"/>
                </a:lnTo>
                <a:lnTo>
                  <a:pt x="108436" y="510925"/>
                </a:lnTo>
                <a:lnTo>
                  <a:pt x="88571" y="551067"/>
                </a:lnTo>
                <a:lnTo>
                  <a:pt x="70566" y="592247"/>
                </a:lnTo>
                <a:lnTo>
                  <a:pt x="54473" y="634411"/>
                </a:lnTo>
                <a:lnTo>
                  <a:pt x="40349" y="677504"/>
                </a:lnTo>
                <a:lnTo>
                  <a:pt x="28248" y="721471"/>
                </a:lnTo>
                <a:lnTo>
                  <a:pt x="18225" y="766257"/>
                </a:lnTo>
                <a:lnTo>
                  <a:pt x="10333" y="811807"/>
                </a:lnTo>
                <a:lnTo>
                  <a:pt x="4629" y="858068"/>
                </a:lnTo>
                <a:lnTo>
                  <a:pt x="1166" y="904983"/>
                </a:lnTo>
                <a:lnTo>
                  <a:pt x="0" y="952500"/>
                </a:lnTo>
                <a:lnTo>
                  <a:pt x="1166" y="1000016"/>
                </a:lnTo>
                <a:lnTo>
                  <a:pt x="4629" y="1046931"/>
                </a:lnTo>
                <a:lnTo>
                  <a:pt x="10333" y="1093192"/>
                </a:lnTo>
                <a:lnTo>
                  <a:pt x="18225" y="1138742"/>
                </a:lnTo>
                <a:lnTo>
                  <a:pt x="28248" y="1183528"/>
                </a:lnTo>
                <a:lnTo>
                  <a:pt x="40349" y="1227495"/>
                </a:lnTo>
                <a:lnTo>
                  <a:pt x="54473" y="1270588"/>
                </a:lnTo>
                <a:lnTo>
                  <a:pt x="70566" y="1312752"/>
                </a:lnTo>
                <a:lnTo>
                  <a:pt x="88571" y="1353932"/>
                </a:lnTo>
                <a:lnTo>
                  <a:pt x="108436" y="1394074"/>
                </a:lnTo>
                <a:lnTo>
                  <a:pt x="130104" y="1433124"/>
                </a:lnTo>
                <a:lnTo>
                  <a:pt x="153522" y="1471026"/>
                </a:lnTo>
                <a:lnTo>
                  <a:pt x="178634" y="1507726"/>
                </a:lnTo>
                <a:lnTo>
                  <a:pt x="205386" y="1543168"/>
                </a:lnTo>
                <a:lnTo>
                  <a:pt x="233723" y="1577299"/>
                </a:lnTo>
                <a:lnTo>
                  <a:pt x="263591" y="1610064"/>
                </a:lnTo>
                <a:lnTo>
                  <a:pt x="294935" y="1641408"/>
                </a:lnTo>
                <a:lnTo>
                  <a:pt x="327700" y="1671276"/>
                </a:lnTo>
                <a:lnTo>
                  <a:pt x="361831" y="1699613"/>
                </a:lnTo>
                <a:lnTo>
                  <a:pt x="397273" y="1726365"/>
                </a:lnTo>
                <a:lnTo>
                  <a:pt x="433973" y="1751477"/>
                </a:lnTo>
                <a:lnTo>
                  <a:pt x="471875" y="1774895"/>
                </a:lnTo>
                <a:lnTo>
                  <a:pt x="510925" y="1796563"/>
                </a:lnTo>
                <a:lnTo>
                  <a:pt x="551067" y="1816428"/>
                </a:lnTo>
                <a:lnTo>
                  <a:pt x="592247" y="1834433"/>
                </a:lnTo>
                <a:lnTo>
                  <a:pt x="634411" y="1850526"/>
                </a:lnTo>
                <a:lnTo>
                  <a:pt x="677504" y="1864650"/>
                </a:lnTo>
                <a:lnTo>
                  <a:pt x="721471" y="1876751"/>
                </a:lnTo>
                <a:lnTo>
                  <a:pt x="766257" y="1886774"/>
                </a:lnTo>
                <a:lnTo>
                  <a:pt x="811807" y="1894666"/>
                </a:lnTo>
                <a:lnTo>
                  <a:pt x="858068" y="1900370"/>
                </a:lnTo>
                <a:lnTo>
                  <a:pt x="904983" y="1903833"/>
                </a:lnTo>
                <a:lnTo>
                  <a:pt x="952500" y="1905000"/>
                </a:lnTo>
                <a:lnTo>
                  <a:pt x="1000016" y="1903833"/>
                </a:lnTo>
                <a:lnTo>
                  <a:pt x="1046931" y="1900370"/>
                </a:lnTo>
                <a:lnTo>
                  <a:pt x="1093192" y="1894666"/>
                </a:lnTo>
                <a:lnTo>
                  <a:pt x="1138742" y="1886774"/>
                </a:lnTo>
                <a:lnTo>
                  <a:pt x="1183528" y="1876751"/>
                </a:lnTo>
                <a:lnTo>
                  <a:pt x="1227495" y="1864650"/>
                </a:lnTo>
                <a:lnTo>
                  <a:pt x="1270588" y="1850526"/>
                </a:lnTo>
                <a:lnTo>
                  <a:pt x="1312752" y="1834433"/>
                </a:lnTo>
                <a:lnTo>
                  <a:pt x="1353932" y="1816428"/>
                </a:lnTo>
                <a:lnTo>
                  <a:pt x="1394074" y="1796563"/>
                </a:lnTo>
                <a:lnTo>
                  <a:pt x="1433124" y="1774895"/>
                </a:lnTo>
                <a:lnTo>
                  <a:pt x="1471026" y="1751477"/>
                </a:lnTo>
                <a:lnTo>
                  <a:pt x="1507726" y="1726365"/>
                </a:lnTo>
                <a:lnTo>
                  <a:pt x="1543168" y="1699613"/>
                </a:lnTo>
                <a:lnTo>
                  <a:pt x="1577299" y="1671276"/>
                </a:lnTo>
                <a:lnTo>
                  <a:pt x="1610064" y="1641408"/>
                </a:lnTo>
                <a:lnTo>
                  <a:pt x="1641408" y="1610064"/>
                </a:lnTo>
                <a:lnTo>
                  <a:pt x="1671276" y="1577299"/>
                </a:lnTo>
                <a:lnTo>
                  <a:pt x="1699613" y="1543168"/>
                </a:lnTo>
                <a:lnTo>
                  <a:pt x="1726365" y="1507726"/>
                </a:lnTo>
                <a:lnTo>
                  <a:pt x="1751477" y="1471026"/>
                </a:lnTo>
                <a:lnTo>
                  <a:pt x="1774895" y="1433124"/>
                </a:lnTo>
                <a:lnTo>
                  <a:pt x="1796563" y="1394074"/>
                </a:lnTo>
                <a:lnTo>
                  <a:pt x="1816428" y="1353932"/>
                </a:lnTo>
                <a:lnTo>
                  <a:pt x="1834433" y="1312752"/>
                </a:lnTo>
                <a:lnTo>
                  <a:pt x="1850526" y="1270588"/>
                </a:lnTo>
                <a:lnTo>
                  <a:pt x="1864650" y="1227495"/>
                </a:lnTo>
                <a:lnTo>
                  <a:pt x="1876751" y="1183528"/>
                </a:lnTo>
                <a:lnTo>
                  <a:pt x="1886774" y="1138742"/>
                </a:lnTo>
                <a:lnTo>
                  <a:pt x="1894666" y="1093192"/>
                </a:lnTo>
                <a:lnTo>
                  <a:pt x="1900370" y="1046931"/>
                </a:lnTo>
                <a:lnTo>
                  <a:pt x="1903833" y="1000016"/>
                </a:lnTo>
                <a:lnTo>
                  <a:pt x="1905000" y="952500"/>
                </a:lnTo>
                <a:close/>
              </a:path>
            </a:pathLst>
          </a:custGeom>
          <a:solidFill>
            <a:srgbClr val="DCF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71709" y="1540763"/>
            <a:ext cx="292735" cy="1713230"/>
          </a:xfrm>
          <a:custGeom>
            <a:avLst/>
            <a:gdLst/>
            <a:ahLst/>
            <a:cxnLst/>
            <a:rect l="l" t="t" r="r" b="b"/>
            <a:pathLst>
              <a:path w="292735" h="1713229">
                <a:moveTo>
                  <a:pt x="292648" y="0"/>
                </a:moveTo>
                <a:lnTo>
                  <a:pt x="264824" y="41335"/>
                </a:lnTo>
                <a:lnTo>
                  <a:pt x="238381" y="83265"/>
                </a:lnTo>
                <a:lnTo>
                  <a:pt x="213321" y="125757"/>
                </a:lnTo>
                <a:lnTo>
                  <a:pt x="189645" y="168777"/>
                </a:lnTo>
                <a:lnTo>
                  <a:pt x="167354" y="212294"/>
                </a:lnTo>
                <a:lnTo>
                  <a:pt x="146449" y="256274"/>
                </a:lnTo>
                <a:lnTo>
                  <a:pt x="126932" y="300685"/>
                </a:lnTo>
                <a:lnTo>
                  <a:pt x="108804" y="345495"/>
                </a:lnTo>
                <a:lnTo>
                  <a:pt x="92065" y="390670"/>
                </a:lnTo>
                <a:lnTo>
                  <a:pt x="76717" y="436178"/>
                </a:lnTo>
                <a:lnTo>
                  <a:pt x="62762" y="481986"/>
                </a:lnTo>
                <a:lnTo>
                  <a:pt x="50199" y="528062"/>
                </a:lnTo>
                <a:lnTo>
                  <a:pt x="39031" y="574373"/>
                </a:lnTo>
                <a:lnTo>
                  <a:pt x="29259" y="620887"/>
                </a:lnTo>
                <a:lnTo>
                  <a:pt x="20884" y="667570"/>
                </a:lnTo>
                <a:lnTo>
                  <a:pt x="13906" y="714390"/>
                </a:lnTo>
                <a:lnTo>
                  <a:pt x="8328" y="761314"/>
                </a:lnTo>
                <a:lnTo>
                  <a:pt x="4150" y="808310"/>
                </a:lnTo>
                <a:lnTo>
                  <a:pt x="1373" y="855344"/>
                </a:lnTo>
                <a:lnTo>
                  <a:pt x="0" y="902386"/>
                </a:lnTo>
                <a:lnTo>
                  <a:pt x="29" y="949401"/>
                </a:lnTo>
                <a:lnTo>
                  <a:pt x="1464" y="996356"/>
                </a:lnTo>
                <a:lnTo>
                  <a:pt x="4305" y="1043221"/>
                </a:lnTo>
                <a:lnTo>
                  <a:pt x="8553" y="1089961"/>
                </a:lnTo>
                <a:lnTo>
                  <a:pt x="14210" y="1136543"/>
                </a:lnTo>
                <a:lnTo>
                  <a:pt x="21276" y="1182937"/>
                </a:lnTo>
                <a:lnTo>
                  <a:pt x="29754" y="1229108"/>
                </a:lnTo>
                <a:lnTo>
                  <a:pt x="39643" y="1275024"/>
                </a:lnTo>
                <a:lnTo>
                  <a:pt x="50945" y="1320652"/>
                </a:lnTo>
                <a:lnTo>
                  <a:pt x="63661" y="1365960"/>
                </a:lnTo>
                <a:lnTo>
                  <a:pt x="77793" y="1410915"/>
                </a:lnTo>
                <a:lnTo>
                  <a:pt x="93342" y="1455485"/>
                </a:lnTo>
                <a:lnTo>
                  <a:pt x="110308" y="1499636"/>
                </a:lnTo>
                <a:lnTo>
                  <a:pt x="128694" y="1543337"/>
                </a:lnTo>
                <a:lnTo>
                  <a:pt x="148499" y="1586553"/>
                </a:lnTo>
                <a:lnTo>
                  <a:pt x="169726" y="1629254"/>
                </a:lnTo>
                <a:lnTo>
                  <a:pt x="192375" y="1671405"/>
                </a:lnTo>
                <a:lnTo>
                  <a:pt x="216448" y="1712975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79469" y="2406395"/>
            <a:ext cx="3810000" cy="0"/>
          </a:xfrm>
          <a:custGeom>
            <a:avLst/>
            <a:gdLst/>
            <a:ahLst/>
            <a:cxnLst/>
            <a:rect l="l" t="t" r="r" b="b"/>
            <a:pathLst>
              <a:path w="3810000">
                <a:moveTo>
                  <a:pt x="0" y="0"/>
                </a:moveTo>
                <a:lnTo>
                  <a:pt x="3809999" y="0"/>
                </a:lnTo>
              </a:path>
            </a:pathLst>
          </a:custGeom>
          <a:ln w="28574">
            <a:solidFill>
              <a:srgbClr val="0098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84269" y="2406395"/>
            <a:ext cx="3505200" cy="685800"/>
          </a:xfrm>
          <a:custGeom>
            <a:avLst/>
            <a:gdLst/>
            <a:ahLst/>
            <a:cxnLst/>
            <a:rect l="l" t="t" r="r" b="b"/>
            <a:pathLst>
              <a:path w="3505200" h="685800">
                <a:moveTo>
                  <a:pt x="0" y="685799"/>
                </a:moveTo>
                <a:lnTo>
                  <a:pt x="3505199" y="0"/>
                </a:lnTo>
              </a:path>
            </a:pathLst>
          </a:custGeom>
          <a:ln w="28574">
            <a:solidFill>
              <a:srgbClr val="0098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08069" y="1720595"/>
            <a:ext cx="3733800" cy="685800"/>
          </a:xfrm>
          <a:custGeom>
            <a:avLst/>
            <a:gdLst/>
            <a:ahLst/>
            <a:cxnLst/>
            <a:rect l="l" t="t" r="r" b="b"/>
            <a:pathLst>
              <a:path w="3733800" h="685800">
                <a:moveTo>
                  <a:pt x="0" y="0"/>
                </a:moveTo>
                <a:lnTo>
                  <a:pt x="3733799" y="685799"/>
                </a:lnTo>
              </a:path>
            </a:pathLst>
          </a:custGeom>
          <a:ln w="28574">
            <a:solidFill>
              <a:srgbClr val="0098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54842" y="1914144"/>
            <a:ext cx="154940" cy="1001394"/>
          </a:xfrm>
          <a:custGeom>
            <a:avLst/>
            <a:gdLst/>
            <a:ahLst/>
            <a:cxnLst/>
            <a:rect l="l" t="t" r="r" b="b"/>
            <a:pathLst>
              <a:path w="154940" h="1001394">
                <a:moveTo>
                  <a:pt x="152971" y="0"/>
                </a:moveTo>
                <a:lnTo>
                  <a:pt x="126389" y="41319"/>
                </a:lnTo>
                <a:lnTo>
                  <a:pt x="102340" y="83742"/>
                </a:lnTo>
                <a:lnTo>
                  <a:pt x="80824" y="127162"/>
                </a:lnTo>
                <a:lnTo>
                  <a:pt x="61842" y="171475"/>
                </a:lnTo>
                <a:lnTo>
                  <a:pt x="45396" y="216575"/>
                </a:lnTo>
                <a:lnTo>
                  <a:pt x="31485" y="262355"/>
                </a:lnTo>
                <a:lnTo>
                  <a:pt x="20111" y="308711"/>
                </a:lnTo>
                <a:lnTo>
                  <a:pt x="11274" y="355537"/>
                </a:lnTo>
                <a:lnTo>
                  <a:pt x="4977" y="402727"/>
                </a:lnTo>
                <a:lnTo>
                  <a:pt x="1218" y="450175"/>
                </a:lnTo>
                <a:lnTo>
                  <a:pt x="0" y="497776"/>
                </a:lnTo>
                <a:lnTo>
                  <a:pt x="1322" y="545424"/>
                </a:lnTo>
                <a:lnTo>
                  <a:pt x="5187" y="593014"/>
                </a:lnTo>
                <a:lnTo>
                  <a:pt x="11594" y="640440"/>
                </a:lnTo>
                <a:lnTo>
                  <a:pt x="20545" y="687596"/>
                </a:lnTo>
                <a:lnTo>
                  <a:pt x="32040" y="734377"/>
                </a:lnTo>
                <a:lnTo>
                  <a:pt x="46081" y="780677"/>
                </a:lnTo>
                <a:lnTo>
                  <a:pt x="62668" y="826391"/>
                </a:lnTo>
                <a:lnTo>
                  <a:pt x="81802" y="871412"/>
                </a:lnTo>
                <a:lnTo>
                  <a:pt x="103484" y="915636"/>
                </a:lnTo>
                <a:lnTo>
                  <a:pt x="127715" y="958956"/>
                </a:lnTo>
                <a:lnTo>
                  <a:pt x="154495" y="1001267"/>
                </a:lnTo>
              </a:path>
            </a:pathLst>
          </a:custGeom>
          <a:ln w="38099">
            <a:solidFill>
              <a:srgbClr val="007F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18238" y="2097023"/>
            <a:ext cx="48260" cy="554990"/>
          </a:xfrm>
          <a:custGeom>
            <a:avLst/>
            <a:gdLst/>
            <a:ahLst/>
            <a:cxnLst/>
            <a:rect l="l" t="t" r="r" b="b"/>
            <a:pathLst>
              <a:path w="48259" h="554989">
                <a:moveTo>
                  <a:pt x="47815" y="0"/>
                </a:moveTo>
                <a:lnTo>
                  <a:pt x="32626" y="49022"/>
                </a:lnTo>
                <a:lnTo>
                  <a:pt x="20316" y="98738"/>
                </a:lnTo>
                <a:lnTo>
                  <a:pt x="10892" y="149010"/>
                </a:lnTo>
                <a:lnTo>
                  <a:pt x="4360" y="199702"/>
                </a:lnTo>
                <a:lnTo>
                  <a:pt x="727" y="250675"/>
                </a:lnTo>
                <a:lnTo>
                  <a:pt x="0" y="301793"/>
                </a:lnTo>
                <a:lnTo>
                  <a:pt x="2185" y="352917"/>
                </a:lnTo>
                <a:lnTo>
                  <a:pt x="7291" y="403911"/>
                </a:lnTo>
                <a:lnTo>
                  <a:pt x="15323" y="454637"/>
                </a:lnTo>
                <a:lnTo>
                  <a:pt x="26289" y="504958"/>
                </a:lnTo>
                <a:lnTo>
                  <a:pt x="40195" y="554735"/>
                </a:lnTo>
              </a:path>
            </a:pathLst>
          </a:custGeom>
          <a:ln w="38099">
            <a:solidFill>
              <a:srgbClr val="007F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55073" y="3078479"/>
            <a:ext cx="2350135" cy="13970"/>
          </a:xfrm>
          <a:custGeom>
            <a:avLst/>
            <a:gdLst/>
            <a:ahLst/>
            <a:cxnLst/>
            <a:rect l="l" t="t" r="r" b="b"/>
            <a:pathLst>
              <a:path w="2350135" h="13969">
                <a:moveTo>
                  <a:pt x="0" y="0"/>
                </a:moveTo>
                <a:lnTo>
                  <a:pt x="2350004" y="13715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78614" y="3025140"/>
            <a:ext cx="129540" cy="132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831225" y="3134358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618119" y="2814318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047878" y="2339340"/>
            <a:ext cx="129540" cy="132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85394" y="1749552"/>
            <a:ext cx="138684" cy="1280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55073" y="1706879"/>
            <a:ext cx="2286000" cy="685800"/>
          </a:xfrm>
          <a:custGeom>
            <a:avLst/>
            <a:gdLst/>
            <a:ahLst/>
            <a:cxnLst/>
            <a:rect l="l" t="t" r="r" b="b"/>
            <a:pathLst>
              <a:path w="2286000" h="685800">
                <a:moveTo>
                  <a:pt x="2285996" y="0"/>
                </a:moveTo>
                <a:lnTo>
                  <a:pt x="0" y="685799"/>
                </a:lnTo>
              </a:path>
            </a:pathLst>
          </a:custGeom>
          <a:ln w="28574">
            <a:solidFill>
              <a:srgbClr val="009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10718" y="2892552"/>
            <a:ext cx="140208" cy="1249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73361" y="2392679"/>
            <a:ext cx="2286000" cy="685800"/>
          </a:xfrm>
          <a:custGeom>
            <a:avLst/>
            <a:gdLst/>
            <a:ahLst/>
            <a:cxnLst/>
            <a:rect l="l" t="t" r="r" b="b"/>
            <a:pathLst>
              <a:path w="2286000" h="685800">
                <a:moveTo>
                  <a:pt x="2285996" y="685799"/>
                </a:moveTo>
                <a:lnTo>
                  <a:pt x="0" y="0"/>
                </a:lnTo>
              </a:path>
            </a:pathLst>
          </a:custGeom>
          <a:ln w="28574">
            <a:solidFill>
              <a:srgbClr val="009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74497" y="1933955"/>
            <a:ext cx="170180" cy="934719"/>
          </a:xfrm>
          <a:custGeom>
            <a:avLst/>
            <a:gdLst/>
            <a:ahLst/>
            <a:cxnLst/>
            <a:rect l="l" t="t" r="r" b="b"/>
            <a:pathLst>
              <a:path w="170180" h="934719">
                <a:moveTo>
                  <a:pt x="0" y="0"/>
                </a:moveTo>
                <a:lnTo>
                  <a:pt x="28436" y="41140"/>
                </a:lnTo>
                <a:lnTo>
                  <a:pt x="54303" y="83559"/>
                </a:lnTo>
                <a:lnTo>
                  <a:pt x="77591" y="127142"/>
                </a:lnTo>
                <a:lnTo>
                  <a:pt x="98291" y="171773"/>
                </a:lnTo>
                <a:lnTo>
                  <a:pt x="116395" y="217336"/>
                </a:lnTo>
                <a:lnTo>
                  <a:pt x="131893" y="263717"/>
                </a:lnTo>
                <a:lnTo>
                  <a:pt x="144775" y="310800"/>
                </a:lnTo>
                <a:lnTo>
                  <a:pt x="155033" y="358469"/>
                </a:lnTo>
                <a:lnTo>
                  <a:pt x="162658" y="406609"/>
                </a:lnTo>
                <a:lnTo>
                  <a:pt x="167639" y="455104"/>
                </a:lnTo>
                <a:lnTo>
                  <a:pt x="169970" y="503839"/>
                </a:lnTo>
                <a:lnTo>
                  <a:pt x="169639" y="552699"/>
                </a:lnTo>
                <a:lnTo>
                  <a:pt x="166638" y="601569"/>
                </a:lnTo>
                <a:lnTo>
                  <a:pt x="160958" y="650331"/>
                </a:lnTo>
                <a:lnTo>
                  <a:pt x="152590" y="698873"/>
                </a:lnTo>
                <a:lnTo>
                  <a:pt x="141524" y="747076"/>
                </a:lnTo>
                <a:lnTo>
                  <a:pt x="127752" y="794828"/>
                </a:lnTo>
                <a:lnTo>
                  <a:pt x="111264" y="842011"/>
                </a:lnTo>
                <a:lnTo>
                  <a:pt x="92051" y="888511"/>
                </a:lnTo>
                <a:lnTo>
                  <a:pt x="70103" y="934211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16714" y="2112263"/>
            <a:ext cx="100330" cy="558165"/>
          </a:xfrm>
          <a:custGeom>
            <a:avLst/>
            <a:gdLst/>
            <a:ahLst/>
            <a:cxnLst/>
            <a:rect l="l" t="t" r="r" b="b"/>
            <a:pathLst>
              <a:path w="100330" h="558164">
                <a:moveTo>
                  <a:pt x="0" y="0"/>
                </a:moveTo>
                <a:lnTo>
                  <a:pt x="27078" y="42931"/>
                </a:lnTo>
                <a:lnTo>
                  <a:pt x="49923" y="87094"/>
                </a:lnTo>
                <a:lnTo>
                  <a:pt x="68523" y="132153"/>
                </a:lnTo>
                <a:lnTo>
                  <a:pt x="82866" y="177769"/>
                </a:lnTo>
                <a:lnTo>
                  <a:pt x="92938" y="223605"/>
                </a:lnTo>
                <a:lnTo>
                  <a:pt x="98727" y="269325"/>
                </a:lnTo>
                <a:lnTo>
                  <a:pt x="100221" y="314591"/>
                </a:lnTo>
                <a:lnTo>
                  <a:pt x="97408" y="359067"/>
                </a:lnTo>
                <a:lnTo>
                  <a:pt x="90274" y="402415"/>
                </a:lnTo>
                <a:lnTo>
                  <a:pt x="78808" y="444297"/>
                </a:lnTo>
                <a:lnTo>
                  <a:pt x="62996" y="484378"/>
                </a:lnTo>
                <a:lnTo>
                  <a:pt x="42827" y="522319"/>
                </a:lnTo>
                <a:lnTo>
                  <a:pt x="18287" y="557783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90934" y="2263139"/>
            <a:ext cx="28575" cy="247015"/>
          </a:xfrm>
          <a:custGeom>
            <a:avLst/>
            <a:gdLst/>
            <a:ahLst/>
            <a:cxnLst/>
            <a:rect l="l" t="t" r="r" b="b"/>
            <a:pathLst>
              <a:path w="28575" h="247014">
                <a:moveTo>
                  <a:pt x="0" y="0"/>
                </a:moveTo>
                <a:lnTo>
                  <a:pt x="14081" y="49670"/>
                </a:lnTo>
                <a:lnTo>
                  <a:pt x="23408" y="99633"/>
                </a:lnTo>
                <a:lnTo>
                  <a:pt x="27980" y="149449"/>
                </a:lnTo>
                <a:lnTo>
                  <a:pt x="27797" y="198680"/>
                </a:lnTo>
                <a:lnTo>
                  <a:pt x="22859" y="246887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74670" y="2339340"/>
            <a:ext cx="131064" cy="132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52394" y="3086100"/>
            <a:ext cx="138684" cy="1280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69869" y="3092195"/>
            <a:ext cx="914400" cy="152400"/>
          </a:xfrm>
          <a:custGeom>
            <a:avLst/>
            <a:gdLst/>
            <a:ahLst/>
            <a:cxnLst/>
            <a:rect l="l" t="t" r="r" b="b"/>
            <a:pathLst>
              <a:path w="914400" h="152400">
                <a:moveTo>
                  <a:pt x="914399" y="0"/>
                </a:moveTo>
                <a:lnTo>
                  <a:pt x="0" y="152399"/>
                </a:lnTo>
              </a:path>
            </a:pathLst>
          </a:custGeom>
          <a:ln w="28574">
            <a:solidFill>
              <a:srgbClr val="009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52394" y="1598676"/>
            <a:ext cx="138684" cy="1280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346069" y="1568195"/>
            <a:ext cx="762000" cy="152400"/>
          </a:xfrm>
          <a:custGeom>
            <a:avLst/>
            <a:gdLst/>
            <a:ahLst/>
            <a:cxnLst/>
            <a:rect l="l" t="t" r="r" b="b"/>
            <a:pathLst>
              <a:path w="762000" h="152400">
                <a:moveTo>
                  <a:pt x="0" y="0"/>
                </a:moveTo>
                <a:lnTo>
                  <a:pt x="761999" y="152399"/>
                </a:lnTo>
              </a:path>
            </a:pathLst>
          </a:custGeom>
          <a:ln w="28574">
            <a:solidFill>
              <a:srgbClr val="009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055497" y="4082795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0"/>
                </a:moveTo>
                <a:lnTo>
                  <a:pt x="0" y="1676399"/>
                </a:lnTo>
              </a:path>
            </a:pathLst>
          </a:custGeom>
          <a:ln w="19049">
            <a:solidFill>
              <a:srgbClr val="9865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053974" y="4073651"/>
            <a:ext cx="298450" cy="1668780"/>
          </a:xfrm>
          <a:custGeom>
            <a:avLst/>
            <a:gdLst/>
            <a:ahLst/>
            <a:cxnLst/>
            <a:rect l="l" t="t" r="r" b="b"/>
            <a:pathLst>
              <a:path w="298450" h="1668779">
                <a:moveTo>
                  <a:pt x="0" y="0"/>
                </a:moveTo>
                <a:lnTo>
                  <a:pt x="30348" y="36463"/>
                </a:lnTo>
                <a:lnTo>
                  <a:pt x="59068" y="73876"/>
                </a:lnTo>
                <a:lnTo>
                  <a:pt x="86161" y="112192"/>
                </a:lnTo>
                <a:lnTo>
                  <a:pt x="111625" y="151365"/>
                </a:lnTo>
                <a:lnTo>
                  <a:pt x="135462" y="191351"/>
                </a:lnTo>
                <a:lnTo>
                  <a:pt x="157671" y="232104"/>
                </a:lnTo>
                <a:lnTo>
                  <a:pt x="178250" y="273577"/>
                </a:lnTo>
                <a:lnTo>
                  <a:pt x="197202" y="315727"/>
                </a:lnTo>
                <a:lnTo>
                  <a:pt x="214524" y="358506"/>
                </a:lnTo>
                <a:lnTo>
                  <a:pt x="230218" y="401871"/>
                </a:lnTo>
                <a:lnTo>
                  <a:pt x="244283" y="445775"/>
                </a:lnTo>
                <a:lnTo>
                  <a:pt x="256718" y="490172"/>
                </a:lnTo>
                <a:lnTo>
                  <a:pt x="267524" y="535018"/>
                </a:lnTo>
                <a:lnTo>
                  <a:pt x="276700" y="580266"/>
                </a:lnTo>
                <a:lnTo>
                  <a:pt x="284247" y="625872"/>
                </a:lnTo>
                <a:lnTo>
                  <a:pt x="290163" y="671790"/>
                </a:lnTo>
                <a:lnTo>
                  <a:pt x="294450" y="717973"/>
                </a:lnTo>
                <a:lnTo>
                  <a:pt x="297106" y="764378"/>
                </a:lnTo>
                <a:lnTo>
                  <a:pt x="298132" y="810958"/>
                </a:lnTo>
                <a:lnTo>
                  <a:pt x="297527" y="857668"/>
                </a:lnTo>
                <a:lnTo>
                  <a:pt x="295292" y="904462"/>
                </a:lnTo>
                <a:lnTo>
                  <a:pt x="291425" y="951295"/>
                </a:lnTo>
                <a:lnTo>
                  <a:pt x="285928" y="998121"/>
                </a:lnTo>
                <a:lnTo>
                  <a:pt x="278799" y="1044895"/>
                </a:lnTo>
                <a:lnTo>
                  <a:pt x="270039" y="1091572"/>
                </a:lnTo>
                <a:lnTo>
                  <a:pt x="259647" y="1138105"/>
                </a:lnTo>
                <a:lnTo>
                  <a:pt x="247623" y="1184450"/>
                </a:lnTo>
                <a:lnTo>
                  <a:pt x="233968" y="1230560"/>
                </a:lnTo>
                <a:lnTo>
                  <a:pt x="218680" y="1276391"/>
                </a:lnTo>
                <a:lnTo>
                  <a:pt x="201760" y="1321897"/>
                </a:lnTo>
                <a:lnTo>
                  <a:pt x="183208" y="1367032"/>
                </a:lnTo>
                <a:lnTo>
                  <a:pt x="163023" y="1411751"/>
                </a:lnTo>
                <a:lnTo>
                  <a:pt x="141205" y="1456008"/>
                </a:lnTo>
                <a:lnTo>
                  <a:pt x="117755" y="1499759"/>
                </a:lnTo>
                <a:lnTo>
                  <a:pt x="92671" y="1542957"/>
                </a:lnTo>
                <a:lnTo>
                  <a:pt x="65954" y="1585556"/>
                </a:lnTo>
                <a:lnTo>
                  <a:pt x="37603" y="1627512"/>
                </a:lnTo>
                <a:lnTo>
                  <a:pt x="7619" y="1668779"/>
                </a:lnTo>
              </a:path>
            </a:pathLst>
          </a:custGeom>
          <a:ln w="28574">
            <a:solidFill>
              <a:srgbClr val="98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64794" y="4075176"/>
            <a:ext cx="301625" cy="1673860"/>
          </a:xfrm>
          <a:custGeom>
            <a:avLst/>
            <a:gdLst/>
            <a:ahLst/>
            <a:cxnLst/>
            <a:rect l="l" t="t" r="r" b="b"/>
            <a:pathLst>
              <a:path w="301625" h="1673860">
                <a:moveTo>
                  <a:pt x="286130" y="0"/>
                </a:moveTo>
                <a:lnTo>
                  <a:pt x="256387" y="37169"/>
                </a:lnTo>
                <a:lnTo>
                  <a:pt x="228277" y="75257"/>
                </a:lnTo>
                <a:lnTo>
                  <a:pt x="201800" y="114215"/>
                </a:lnTo>
                <a:lnTo>
                  <a:pt x="176956" y="154000"/>
                </a:lnTo>
                <a:lnTo>
                  <a:pt x="153745" y="194565"/>
                </a:lnTo>
                <a:lnTo>
                  <a:pt x="132165" y="235865"/>
                </a:lnTo>
                <a:lnTo>
                  <a:pt x="112217" y="277855"/>
                </a:lnTo>
                <a:lnTo>
                  <a:pt x="93901" y="320489"/>
                </a:lnTo>
                <a:lnTo>
                  <a:pt x="77215" y="363721"/>
                </a:lnTo>
                <a:lnTo>
                  <a:pt x="62161" y="407507"/>
                </a:lnTo>
                <a:lnTo>
                  <a:pt x="48737" y="451800"/>
                </a:lnTo>
                <a:lnTo>
                  <a:pt x="36943" y="496555"/>
                </a:lnTo>
                <a:lnTo>
                  <a:pt x="26779" y="541727"/>
                </a:lnTo>
                <a:lnTo>
                  <a:pt x="18244" y="587270"/>
                </a:lnTo>
                <a:lnTo>
                  <a:pt x="11338" y="633138"/>
                </a:lnTo>
                <a:lnTo>
                  <a:pt x="6061" y="679287"/>
                </a:lnTo>
                <a:lnTo>
                  <a:pt x="2413" y="725670"/>
                </a:lnTo>
                <a:lnTo>
                  <a:pt x="392" y="772243"/>
                </a:lnTo>
                <a:lnTo>
                  <a:pt x="0" y="818959"/>
                </a:lnTo>
                <a:lnTo>
                  <a:pt x="1234" y="865773"/>
                </a:lnTo>
                <a:lnTo>
                  <a:pt x="4096" y="912640"/>
                </a:lnTo>
                <a:lnTo>
                  <a:pt x="8585" y="959514"/>
                </a:lnTo>
                <a:lnTo>
                  <a:pt x="14700" y="1006350"/>
                </a:lnTo>
                <a:lnTo>
                  <a:pt x="22441" y="1053102"/>
                </a:lnTo>
                <a:lnTo>
                  <a:pt x="31808" y="1099725"/>
                </a:lnTo>
                <a:lnTo>
                  <a:pt x="42800" y="1146172"/>
                </a:lnTo>
                <a:lnTo>
                  <a:pt x="55418" y="1192400"/>
                </a:lnTo>
                <a:lnTo>
                  <a:pt x="69660" y="1238362"/>
                </a:lnTo>
                <a:lnTo>
                  <a:pt x="85526" y="1284012"/>
                </a:lnTo>
                <a:lnTo>
                  <a:pt x="103017" y="1329306"/>
                </a:lnTo>
                <a:lnTo>
                  <a:pt x="122132" y="1374197"/>
                </a:lnTo>
                <a:lnTo>
                  <a:pt x="142870" y="1418641"/>
                </a:lnTo>
                <a:lnTo>
                  <a:pt x="165231" y="1462591"/>
                </a:lnTo>
                <a:lnTo>
                  <a:pt x="189214" y="1506003"/>
                </a:lnTo>
                <a:lnTo>
                  <a:pt x="214821" y="1548830"/>
                </a:lnTo>
                <a:lnTo>
                  <a:pt x="242049" y="1591027"/>
                </a:lnTo>
                <a:lnTo>
                  <a:pt x="270899" y="1632550"/>
                </a:lnTo>
                <a:lnTo>
                  <a:pt x="301370" y="1673351"/>
                </a:lnTo>
              </a:path>
            </a:pathLst>
          </a:custGeom>
          <a:ln w="28574">
            <a:solidFill>
              <a:srgbClr val="98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00502" y="4608576"/>
            <a:ext cx="60325" cy="629920"/>
          </a:xfrm>
          <a:custGeom>
            <a:avLst/>
            <a:gdLst/>
            <a:ahLst/>
            <a:cxnLst/>
            <a:rect l="l" t="t" r="r" b="b"/>
            <a:pathLst>
              <a:path w="60325" h="629920">
                <a:moveTo>
                  <a:pt x="54027" y="0"/>
                </a:moveTo>
                <a:lnTo>
                  <a:pt x="38172" y="47134"/>
                </a:lnTo>
                <a:lnTo>
                  <a:pt x="25069" y="94909"/>
                </a:lnTo>
                <a:lnTo>
                  <a:pt x="14708" y="143209"/>
                </a:lnTo>
                <a:lnTo>
                  <a:pt x="7082" y="191917"/>
                </a:lnTo>
                <a:lnTo>
                  <a:pt x="2182" y="240916"/>
                </a:lnTo>
                <a:lnTo>
                  <a:pt x="0" y="290089"/>
                </a:lnTo>
                <a:lnTo>
                  <a:pt x="527" y="339322"/>
                </a:lnTo>
                <a:lnTo>
                  <a:pt x="3755" y="388495"/>
                </a:lnTo>
                <a:lnTo>
                  <a:pt x="9676" y="437494"/>
                </a:lnTo>
                <a:lnTo>
                  <a:pt x="18282" y="486202"/>
                </a:lnTo>
                <a:lnTo>
                  <a:pt x="29564" y="534502"/>
                </a:lnTo>
                <a:lnTo>
                  <a:pt x="43514" y="582277"/>
                </a:lnTo>
                <a:lnTo>
                  <a:pt x="60123" y="629411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62889" y="4396739"/>
            <a:ext cx="107314" cy="1065530"/>
          </a:xfrm>
          <a:custGeom>
            <a:avLst/>
            <a:gdLst/>
            <a:ahLst/>
            <a:cxnLst/>
            <a:rect l="l" t="t" r="r" b="b"/>
            <a:pathLst>
              <a:path w="107314" h="1065529">
                <a:moveTo>
                  <a:pt x="106780" y="0"/>
                </a:moveTo>
                <a:lnTo>
                  <a:pt x="89465" y="47357"/>
                </a:lnTo>
                <a:lnTo>
                  <a:pt x="73680" y="95057"/>
                </a:lnTo>
                <a:lnTo>
                  <a:pt x="59426" y="143062"/>
                </a:lnTo>
                <a:lnTo>
                  <a:pt x="46702" y="191336"/>
                </a:lnTo>
                <a:lnTo>
                  <a:pt x="35508" y="239845"/>
                </a:lnTo>
                <a:lnTo>
                  <a:pt x="25845" y="288551"/>
                </a:lnTo>
                <a:lnTo>
                  <a:pt x="17711" y="337418"/>
                </a:lnTo>
                <a:lnTo>
                  <a:pt x="11108" y="386411"/>
                </a:lnTo>
                <a:lnTo>
                  <a:pt x="6036" y="435493"/>
                </a:lnTo>
                <a:lnTo>
                  <a:pt x="2493" y="484628"/>
                </a:lnTo>
                <a:lnTo>
                  <a:pt x="481" y="533780"/>
                </a:lnTo>
                <a:lnTo>
                  <a:pt x="0" y="582914"/>
                </a:lnTo>
                <a:lnTo>
                  <a:pt x="1048" y="631993"/>
                </a:lnTo>
                <a:lnTo>
                  <a:pt x="3627" y="680980"/>
                </a:lnTo>
                <a:lnTo>
                  <a:pt x="7736" y="729841"/>
                </a:lnTo>
                <a:lnTo>
                  <a:pt x="13375" y="778538"/>
                </a:lnTo>
                <a:lnTo>
                  <a:pt x="20545" y="827036"/>
                </a:lnTo>
                <a:lnTo>
                  <a:pt x="29245" y="875299"/>
                </a:lnTo>
                <a:lnTo>
                  <a:pt x="39476" y="923290"/>
                </a:lnTo>
                <a:lnTo>
                  <a:pt x="51236" y="970974"/>
                </a:lnTo>
                <a:lnTo>
                  <a:pt x="64527" y="1018315"/>
                </a:lnTo>
                <a:lnTo>
                  <a:pt x="79348" y="1065275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964385" y="4739639"/>
            <a:ext cx="22225" cy="349250"/>
          </a:xfrm>
          <a:custGeom>
            <a:avLst/>
            <a:gdLst/>
            <a:ahLst/>
            <a:cxnLst/>
            <a:rect l="l" t="t" r="r" b="b"/>
            <a:pathLst>
              <a:path w="22225" h="349250">
                <a:moveTo>
                  <a:pt x="12876" y="0"/>
                </a:moveTo>
                <a:lnTo>
                  <a:pt x="5784" y="49803"/>
                </a:lnTo>
                <a:lnTo>
                  <a:pt x="1492" y="99846"/>
                </a:lnTo>
                <a:lnTo>
                  <a:pt x="0" y="149996"/>
                </a:lnTo>
                <a:lnTo>
                  <a:pt x="1306" y="200119"/>
                </a:lnTo>
                <a:lnTo>
                  <a:pt x="5411" y="250082"/>
                </a:lnTo>
                <a:lnTo>
                  <a:pt x="12316" y="299752"/>
                </a:lnTo>
                <a:lnTo>
                  <a:pt x="22020" y="348995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89994" y="4853940"/>
            <a:ext cx="129540" cy="132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33737" y="4920995"/>
            <a:ext cx="4419600" cy="0"/>
          </a:xfrm>
          <a:custGeom>
            <a:avLst/>
            <a:gdLst/>
            <a:ahLst/>
            <a:cxnLst/>
            <a:rect l="l" t="t" r="r" b="b"/>
            <a:pathLst>
              <a:path w="4419600">
                <a:moveTo>
                  <a:pt x="0" y="0"/>
                </a:moveTo>
                <a:lnTo>
                  <a:pt x="4419596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899794" y="4853940"/>
            <a:ext cx="129540" cy="132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89994" y="5539740"/>
            <a:ext cx="129540" cy="132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33737" y="5606795"/>
            <a:ext cx="1905000" cy="0"/>
          </a:xfrm>
          <a:custGeom>
            <a:avLst/>
            <a:gdLst/>
            <a:ahLst/>
            <a:cxnLst/>
            <a:rect l="l" t="t" r="r" b="b"/>
            <a:pathLst>
              <a:path w="1905000">
                <a:moveTo>
                  <a:pt x="0" y="0"/>
                </a:moveTo>
                <a:lnTo>
                  <a:pt x="1904996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33737" y="4235195"/>
            <a:ext cx="1905000" cy="0"/>
          </a:xfrm>
          <a:custGeom>
            <a:avLst/>
            <a:gdLst/>
            <a:ahLst/>
            <a:cxnLst/>
            <a:rect l="l" t="t" r="r" b="b"/>
            <a:pathLst>
              <a:path w="1905000">
                <a:moveTo>
                  <a:pt x="0" y="0"/>
                </a:moveTo>
                <a:lnTo>
                  <a:pt x="1904996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89994" y="4168140"/>
            <a:ext cx="129540" cy="132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38734" y="4235195"/>
            <a:ext cx="2514600" cy="685800"/>
          </a:xfrm>
          <a:custGeom>
            <a:avLst/>
            <a:gdLst/>
            <a:ahLst/>
            <a:cxnLst/>
            <a:rect l="l" t="t" r="r" b="b"/>
            <a:pathLst>
              <a:path w="2514600" h="685800">
                <a:moveTo>
                  <a:pt x="0" y="0"/>
                </a:moveTo>
                <a:lnTo>
                  <a:pt x="2514599" y="6857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41526" y="4454652"/>
            <a:ext cx="138684" cy="1280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38734" y="4920995"/>
            <a:ext cx="2514600" cy="685800"/>
          </a:xfrm>
          <a:custGeom>
            <a:avLst/>
            <a:gdLst/>
            <a:ahLst/>
            <a:cxnLst/>
            <a:rect l="l" t="t" r="r" b="b"/>
            <a:pathLst>
              <a:path w="2514600" h="685800">
                <a:moveTo>
                  <a:pt x="0" y="685799"/>
                </a:moveTo>
                <a:lnTo>
                  <a:pt x="25145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41526" y="5256276"/>
            <a:ext cx="138684" cy="1280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2350908" y="5862317"/>
            <a:ext cx="144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Convex</a:t>
            </a:r>
            <a:r>
              <a:rPr sz="1800" b="1" spc="-65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Lens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438537" y="4235195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599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366405" y="3896358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366405" y="5648957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733934" y="4235195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599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441070" y="1706879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599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879469" y="1720595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599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641469" y="4221479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599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6567815" y="3881118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567815" y="5633717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936869" y="4235195"/>
            <a:ext cx="0" cy="1371600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599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120006" y="4853940"/>
            <a:ext cx="131064" cy="132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329806" y="4853940"/>
            <a:ext cx="131064" cy="132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336669" y="4920995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7999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120006" y="4168140"/>
            <a:ext cx="131064" cy="132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336670" y="3689604"/>
            <a:ext cx="3048000" cy="559435"/>
          </a:xfrm>
          <a:custGeom>
            <a:avLst/>
            <a:gdLst/>
            <a:ahLst/>
            <a:cxnLst/>
            <a:rect l="l" t="t" r="r" b="b"/>
            <a:pathLst>
              <a:path w="3048000" h="559435">
                <a:moveTo>
                  <a:pt x="1905000" y="559308"/>
                </a:moveTo>
                <a:lnTo>
                  <a:pt x="1905000" y="531876"/>
                </a:lnTo>
                <a:lnTo>
                  <a:pt x="0" y="531876"/>
                </a:lnTo>
                <a:lnTo>
                  <a:pt x="0" y="559308"/>
                </a:lnTo>
                <a:lnTo>
                  <a:pt x="1905000" y="559308"/>
                </a:lnTo>
                <a:close/>
              </a:path>
              <a:path w="3048000" h="559435">
                <a:moveTo>
                  <a:pt x="2996552" y="35883"/>
                </a:moveTo>
                <a:lnTo>
                  <a:pt x="2967667" y="33216"/>
                </a:lnTo>
                <a:lnTo>
                  <a:pt x="1898904" y="531876"/>
                </a:lnTo>
                <a:lnTo>
                  <a:pt x="1905000" y="531876"/>
                </a:lnTo>
                <a:lnTo>
                  <a:pt x="1905000" y="559308"/>
                </a:lnTo>
                <a:lnTo>
                  <a:pt x="1909572" y="559308"/>
                </a:lnTo>
                <a:lnTo>
                  <a:pt x="1911096" y="557784"/>
                </a:lnTo>
                <a:lnTo>
                  <a:pt x="2980553" y="58801"/>
                </a:lnTo>
                <a:lnTo>
                  <a:pt x="2996552" y="35883"/>
                </a:lnTo>
                <a:close/>
              </a:path>
              <a:path w="3048000" h="559435">
                <a:moveTo>
                  <a:pt x="3048000" y="12192"/>
                </a:moveTo>
                <a:lnTo>
                  <a:pt x="2924556" y="1524"/>
                </a:lnTo>
                <a:lnTo>
                  <a:pt x="2916936" y="0"/>
                </a:lnTo>
                <a:lnTo>
                  <a:pt x="2909316" y="6096"/>
                </a:lnTo>
                <a:lnTo>
                  <a:pt x="2909316" y="13716"/>
                </a:lnTo>
                <a:lnTo>
                  <a:pt x="2907792" y="21336"/>
                </a:lnTo>
                <a:lnTo>
                  <a:pt x="2913888" y="28956"/>
                </a:lnTo>
                <a:lnTo>
                  <a:pt x="2921508" y="28956"/>
                </a:lnTo>
                <a:lnTo>
                  <a:pt x="2967667" y="33216"/>
                </a:lnTo>
                <a:lnTo>
                  <a:pt x="3015996" y="10668"/>
                </a:lnTo>
                <a:lnTo>
                  <a:pt x="3028188" y="36576"/>
                </a:lnTo>
                <a:lnTo>
                  <a:pt x="3028188" y="41048"/>
                </a:lnTo>
                <a:lnTo>
                  <a:pt x="3048000" y="12192"/>
                </a:lnTo>
                <a:close/>
              </a:path>
              <a:path w="3048000" h="559435">
                <a:moveTo>
                  <a:pt x="3028188" y="41048"/>
                </a:moveTo>
                <a:lnTo>
                  <a:pt x="3028188" y="36576"/>
                </a:lnTo>
                <a:lnTo>
                  <a:pt x="2980553" y="58801"/>
                </a:lnTo>
                <a:lnTo>
                  <a:pt x="2953512" y="97536"/>
                </a:lnTo>
                <a:lnTo>
                  <a:pt x="2948940" y="103632"/>
                </a:lnTo>
                <a:lnTo>
                  <a:pt x="2950464" y="112776"/>
                </a:lnTo>
                <a:lnTo>
                  <a:pt x="2958084" y="117348"/>
                </a:lnTo>
                <a:lnTo>
                  <a:pt x="2964180" y="121920"/>
                </a:lnTo>
                <a:lnTo>
                  <a:pt x="2973324" y="120396"/>
                </a:lnTo>
                <a:lnTo>
                  <a:pt x="2977896" y="114300"/>
                </a:lnTo>
                <a:lnTo>
                  <a:pt x="3028188" y="41048"/>
                </a:lnTo>
                <a:close/>
              </a:path>
              <a:path w="3048000" h="559435">
                <a:moveTo>
                  <a:pt x="3028188" y="36576"/>
                </a:moveTo>
                <a:lnTo>
                  <a:pt x="3015996" y="10668"/>
                </a:lnTo>
                <a:lnTo>
                  <a:pt x="2967667" y="33216"/>
                </a:lnTo>
                <a:lnTo>
                  <a:pt x="2996552" y="35883"/>
                </a:lnTo>
                <a:lnTo>
                  <a:pt x="3009900" y="16764"/>
                </a:lnTo>
                <a:lnTo>
                  <a:pt x="3020568" y="38100"/>
                </a:lnTo>
                <a:lnTo>
                  <a:pt x="3020568" y="40131"/>
                </a:lnTo>
                <a:lnTo>
                  <a:pt x="3028188" y="36576"/>
                </a:lnTo>
                <a:close/>
              </a:path>
              <a:path w="3048000" h="559435">
                <a:moveTo>
                  <a:pt x="3020568" y="40131"/>
                </a:moveTo>
                <a:lnTo>
                  <a:pt x="3020568" y="38100"/>
                </a:lnTo>
                <a:lnTo>
                  <a:pt x="2996552" y="35883"/>
                </a:lnTo>
                <a:lnTo>
                  <a:pt x="2980553" y="58801"/>
                </a:lnTo>
                <a:lnTo>
                  <a:pt x="3020568" y="40131"/>
                </a:lnTo>
                <a:close/>
              </a:path>
              <a:path w="3048000" h="559435">
                <a:moveTo>
                  <a:pt x="3020568" y="38100"/>
                </a:moveTo>
                <a:lnTo>
                  <a:pt x="3009900" y="16764"/>
                </a:lnTo>
                <a:lnTo>
                  <a:pt x="2996552" y="35883"/>
                </a:lnTo>
                <a:lnTo>
                  <a:pt x="3020568" y="38100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120006" y="5539740"/>
            <a:ext cx="131064" cy="132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336670" y="5593080"/>
            <a:ext cx="3048000" cy="559435"/>
          </a:xfrm>
          <a:custGeom>
            <a:avLst/>
            <a:gdLst/>
            <a:ahLst/>
            <a:cxnLst/>
            <a:rect l="l" t="t" r="r" b="b"/>
            <a:pathLst>
              <a:path w="3048000" h="559435">
                <a:moveTo>
                  <a:pt x="2996552" y="523424"/>
                </a:moveTo>
                <a:lnTo>
                  <a:pt x="2980485" y="500410"/>
                </a:lnTo>
                <a:lnTo>
                  <a:pt x="1911096" y="0"/>
                </a:lnTo>
                <a:lnTo>
                  <a:pt x="0" y="0"/>
                </a:lnTo>
                <a:lnTo>
                  <a:pt x="0" y="27432"/>
                </a:lnTo>
                <a:lnTo>
                  <a:pt x="1898904" y="27432"/>
                </a:lnTo>
                <a:lnTo>
                  <a:pt x="1898904" y="25908"/>
                </a:lnTo>
                <a:lnTo>
                  <a:pt x="1905000" y="27432"/>
                </a:lnTo>
                <a:lnTo>
                  <a:pt x="1905000" y="28760"/>
                </a:lnTo>
                <a:lnTo>
                  <a:pt x="2967785" y="526080"/>
                </a:lnTo>
                <a:lnTo>
                  <a:pt x="2996552" y="523424"/>
                </a:lnTo>
                <a:close/>
              </a:path>
              <a:path w="3048000" h="559435">
                <a:moveTo>
                  <a:pt x="1905000" y="27432"/>
                </a:moveTo>
                <a:lnTo>
                  <a:pt x="1898904" y="25908"/>
                </a:lnTo>
                <a:lnTo>
                  <a:pt x="1902160" y="27432"/>
                </a:lnTo>
                <a:lnTo>
                  <a:pt x="1905000" y="27432"/>
                </a:lnTo>
                <a:close/>
              </a:path>
              <a:path w="3048000" h="559435">
                <a:moveTo>
                  <a:pt x="1902160" y="27432"/>
                </a:moveTo>
                <a:lnTo>
                  <a:pt x="1898904" y="25908"/>
                </a:lnTo>
                <a:lnTo>
                  <a:pt x="1898904" y="27432"/>
                </a:lnTo>
                <a:lnTo>
                  <a:pt x="1902160" y="27432"/>
                </a:lnTo>
                <a:close/>
              </a:path>
              <a:path w="3048000" h="559435">
                <a:moveTo>
                  <a:pt x="1905000" y="28760"/>
                </a:moveTo>
                <a:lnTo>
                  <a:pt x="1905000" y="27432"/>
                </a:lnTo>
                <a:lnTo>
                  <a:pt x="1902160" y="27432"/>
                </a:lnTo>
                <a:lnTo>
                  <a:pt x="1905000" y="28760"/>
                </a:lnTo>
                <a:close/>
              </a:path>
              <a:path w="3048000" h="559435">
                <a:moveTo>
                  <a:pt x="3028188" y="548828"/>
                </a:moveTo>
                <a:lnTo>
                  <a:pt x="3028188" y="522732"/>
                </a:lnTo>
                <a:lnTo>
                  <a:pt x="3015996" y="548640"/>
                </a:lnTo>
                <a:lnTo>
                  <a:pt x="2967785" y="526080"/>
                </a:lnTo>
                <a:lnTo>
                  <a:pt x="2921508" y="530352"/>
                </a:lnTo>
                <a:lnTo>
                  <a:pt x="2913888" y="530352"/>
                </a:lnTo>
                <a:lnTo>
                  <a:pt x="2907792" y="537972"/>
                </a:lnTo>
                <a:lnTo>
                  <a:pt x="2909316" y="545592"/>
                </a:lnTo>
                <a:lnTo>
                  <a:pt x="2909316" y="553212"/>
                </a:lnTo>
                <a:lnTo>
                  <a:pt x="2916936" y="559308"/>
                </a:lnTo>
                <a:lnTo>
                  <a:pt x="2924556" y="557784"/>
                </a:lnTo>
                <a:lnTo>
                  <a:pt x="3028188" y="548828"/>
                </a:lnTo>
                <a:close/>
              </a:path>
              <a:path w="3048000" h="559435">
                <a:moveTo>
                  <a:pt x="3048000" y="547116"/>
                </a:moveTo>
                <a:lnTo>
                  <a:pt x="2977896" y="445008"/>
                </a:lnTo>
                <a:lnTo>
                  <a:pt x="2973324" y="438912"/>
                </a:lnTo>
                <a:lnTo>
                  <a:pt x="2964180" y="437388"/>
                </a:lnTo>
                <a:lnTo>
                  <a:pt x="2958084" y="441960"/>
                </a:lnTo>
                <a:lnTo>
                  <a:pt x="2950464" y="446532"/>
                </a:lnTo>
                <a:lnTo>
                  <a:pt x="2948940" y="455676"/>
                </a:lnTo>
                <a:lnTo>
                  <a:pt x="2953512" y="461772"/>
                </a:lnTo>
                <a:lnTo>
                  <a:pt x="2980485" y="500410"/>
                </a:lnTo>
                <a:lnTo>
                  <a:pt x="3028188" y="522732"/>
                </a:lnTo>
                <a:lnTo>
                  <a:pt x="3028188" y="548828"/>
                </a:lnTo>
                <a:lnTo>
                  <a:pt x="3048000" y="547116"/>
                </a:lnTo>
                <a:close/>
              </a:path>
              <a:path w="3048000" h="559435">
                <a:moveTo>
                  <a:pt x="3020568" y="538924"/>
                </a:moveTo>
                <a:lnTo>
                  <a:pt x="3020568" y="521208"/>
                </a:lnTo>
                <a:lnTo>
                  <a:pt x="3009900" y="542544"/>
                </a:lnTo>
                <a:lnTo>
                  <a:pt x="2996552" y="523424"/>
                </a:lnTo>
                <a:lnTo>
                  <a:pt x="2967785" y="526080"/>
                </a:lnTo>
                <a:lnTo>
                  <a:pt x="3015996" y="548640"/>
                </a:lnTo>
                <a:lnTo>
                  <a:pt x="3020568" y="538924"/>
                </a:lnTo>
                <a:close/>
              </a:path>
              <a:path w="3048000" h="559435">
                <a:moveTo>
                  <a:pt x="3028188" y="522732"/>
                </a:moveTo>
                <a:lnTo>
                  <a:pt x="2980485" y="500410"/>
                </a:lnTo>
                <a:lnTo>
                  <a:pt x="2996552" y="523424"/>
                </a:lnTo>
                <a:lnTo>
                  <a:pt x="3020568" y="521208"/>
                </a:lnTo>
                <a:lnTo>
                  <a:pt x="3020568" y="538924"/>
                </a:lnTo>
                <a:lnTo>
                  <a:pt x="3028188" y="522732"/>
                </a:lnTo>
                <a:close/>
              </a:path>
              <a:path w="3048000" h="559435">
                <a:moveTo>
                  <a:pt x="3020568" y="521208"/>
                </a:moveTo>
                <a:lnTo>
                  <a:pt x="2996552" y="523424"/>
                </a:lnTo>
                <a:lnTo>
                  <a:pt x="3009900" y="542544"/>
                </a:lnTo>
                <a:lnTo>
                  <a:pt x="3020568" y="521208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234050" y="4082795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0"/>
                </a:moveTo>
                <a:lnTo>
                  <a:pt x="0" y="1676399"/>
                </a:lnTo>
              </a:path>
            </a:pathLst>
          </a:custGeom>
          <a:ln w="19049">
            <a:solidFill>
              <a:srgbClr val="9865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857621" y="4076700"/>
            <a:ext cx="284480" cy="1701164"/>
          </a:xfrm>
          <a:custGeom>
            <a:avLst/>
            <a:gdLst/>
            <a:ahLst/>
            <a:cxnLst/>
            <a:rect l="l" t="t" r="r" b="b"/>
            <a:pathLst>
              <a:path w="284479" h="1701164">
                <a:moveTo>
                  <a:pt x="10667" y="0"/>
                </a:moveTo>
                <a:lnTo>
                  <a:pt x="39008" y="38912"/>
                </a:lnTo>
                <a:lnTo>
                  <a:pt x="65798" y="78620"/>
                </a:lnTo>
                <a:lnTo>
                  <a:pt x="91037" y="119084"/>
                </a:lnTo>
                <a:lnTo>
                  <a:pt x="114725" y="160264"/>
                </a:lnTo>
                <a:lnTo>
                  <a:pt x="136864" y="202120"/>
                </a:lnTo>
                <a:lnTo>
                  <a:pt x="157452" y="244612"/>
                </a:lnTo>
                <a:lnTo>
                  <a:pt x="176491" y="287700"/>
                </a:lnTo>
                <a:lnTo>
                  <a:pt x="193981" y="331343"/>
                </a:lnTo>
                <a:lnTo>
                  <a:pt x="209922" y="375503"/>
                </a:lnTo>
                <a:lnTo>
                  <a:pt x="224315" y="420138"/>
                </a:lnTo>
                <a:lnTo>
                  <a:pt x="237160" y="465210"/>
                </a:lnTo>
                <a:lnTo>
                  <a:pt x="248457" y="510677"/>
                </a:lnTo>
                <a:lnTo>
                  <a:pt x="258206" y="556500"/>
                </a:lnTo>
                <a:lnTo>
                  <a:pt x="266409" y="602640"/>
                </a:lnTo>
                <a:lnTo>
                  <a:pt x="273064" y="649055"/>
                </a:lnTo>
                <a:lnTo>
                  <a:pt x="278173" y="695706"/>
                </a:lnTo>
                <a:lnTo>
                  <a:pt x="281736" y="742553"/>
                </a:lnTo>
                <a:lnTo>
                  <a:pt x="283754" y="789556"/>
                </a:lnTo>
                <a:lnTo>
                  <a:pt x="284225" y="836675"/>
                </a:lnTo>
                <a:lnTo>
                  <a:pt x="283152" y="883871"/>
                </a:lnTo>
                <a:lnTo>
                  <a:pt x="280534" y="931102"/>
                </a:lnTo>
                <a:lnTo>
                  <a:pt x="276372" y="978329"/>
                </a:lnTo>
                <a:lnTo>
                  <a:pt x="270665" y="1025512"/>
                </a:lnTo>
                <a:lnTo>
                  <a:pt x="263415" y="1072611"/>
                </a:lnTo>
                <a:lnTo>
                  <a:pt x="254621" y="1119586"/>
                </a:lnTo>
                <a:lnTo>
                  <a:pt x="244284" y="1166397"/>
                </a:lnTo>
                <a:lnTo>
                  <a:pt x="232404" y="1213005"/>
                </a:lnTo>
                <a:lnTo>
                  <a:pt x="218982" y="1259368"/>
                </a:lnTo>
                <a:lnTo>
                  <a:pt x="204018" y="1305447"/>
                </a:lnTo>
                <a:lnTo>
                  <a:pt x="187512" y="1351202"/>
                </a:lnTo>
                <a:lnTo>
                  <a:pt x="169464" y="1396594"/>
                </a:lnTo>
                <a:lnTo>
                  <a:pt x="149876" y="1441581"/>
                </a:lnTo>
                <a:lnTo>
                  <a:pt x="128746" y="1486125"/>
                </a:lnTo>
                <a:lnTo>
                  <a:pt x="106076" y="1530184"/>
                </a:lnTo>
                <a:lnTo>
                  <a:pt x="81867" y="1573720"/>
                </a:lnTo>
                <a:lnTo>
                  <a:pt x="56117" y="1616692"/>
                </a:lnTo>
                <a:lnTo>
                  <a:pt x="28828" y="1659060"/>
                </a:lnTo>
                <a:lnTo>
                  <a:pt x="0" y="1700783"/>
                </a:lnTo>
              </a:path>
            </a:pathLst>
          </a:custGeom>
          <a:ln w="28574">
            <a:solidFill>
              <a:srgbClr val="98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325101" y="4094988"/>
            <a:ext cx="273685" cy="1659889"/>
          </a:xfrm>
          <a:custGeom>
            <a:avLst/>
            <a:gdLst/>
            <a:ahLst/>
            <a:cxnLst/>
            <a:rect l="l" t="t" r="r" b="b"/>
            <a:pathLst>
              <a:path w="273684" h="1659889">
                <a:moveTo>
                  <a:pt x="273183" y="0"/>
                </a:moveTo>
                <a:lnTo>
                  <a:pt x="244449" y="36448"/>
                </a:lnTo>
                <a:lnTo>
                  <a:pt x="217310" y="73851"/>
                </a:lnTo>
                <a:lnTo>
                  <a:pt x="191768" y="112165"/>
                </a:lnTo>
                <a:lnTo>
                  <a:pt x="167822" y="151349"/>
                </a:lnTo>
                <a:lnTo>
                  <a:pt x="145471" y="191362"/>
                </a:lnTo>
                <a:lnTo>
                  <a:pt x="124715" y="232161"/>
                </a:lnTo>
                <a:lnTo>
                  <a:pt x="105555" y="273706"/>
                </a:lnTo>
                <a:lnTo>
                  <a:pt x="87990" y="315953"/>
                </a:lnTo>
                <a:lnTo>
                  <a:pt x="72020" y="358863"/>
                </a:lnTo>
                <a:lnTo>
                  <a:pt x="57645" y="402392"/>
                </a:lnTo>
                <a:lnTo>
                  <a:pt x="44864" y="446499"/>
                </a:lnTo>
                <a:lnTo>
                  <a:pt x="33677" y="491143"/>
                </a:lnTo>
                <a:lnTo>
                  <a:pt x="24085" y="536282"/>
                </a:lnTo>
                <a:lnTo>
                  <a:pt x="16087" y="581874"/>
                </a:lnTo>
                <a:lnTo>
                  <a:pt x="9682" y="627878"/>
                </a:lnTo>
                <a:lnTo>
                  <a:pt x="4872" y="674251"/>
                </a:lnTo>
                <a:lnTo>
                  <a:pt x="1654" y="720952"/>
                </a:lnTo>
                <a:lnTo>
                  <a:pt x="30" y="767939"/>
                </a:lnTo>
                <a:lnTo>
                  <a:pt x="0" y="815171"/>
                </a:lnTo>
                <a:lnTo>
                  <a:pt x="1562" y="862606"/>
                </a:lnTo>
                <a:lnTo>
                  <a:pt x="4716" y="910202"/>
                </a:lnTo>
                <a:lnTo>
                  <a:pt x="9464" y="957917"/>
                </a:lnTo>
                <a:lnTo>
                  <a:pt x="15803" y="1005711"/>
                </a:lnTo>
                <a:lnTo>
                  <a:pt x="23735" y="1053540"/>
                </a:lnTo>
                <a:lnTo>
                  <a:pt x="33259" y="1101364"/>
                </a:lnTo>
                <a:lnTo>
                  <a:pt x="44375" y="1149141"/>
                </a:lnTo>
                <a:lnTo>
                  <a:pt x="57083" y="1196828"/>
                </a:lnTo>
                <a:lnTo>
                  <a:pt x="71382" y="1244385"/>
                </a:lnTo>
                <a:lnTo>
                  <a:pt x="87272" y="1291770"/>
                </a:lnTo>
                <a:lnTo>
                  <a:pt x="104753" y="1338940"/>
                </a:lnTo>
                <a:lnTo>
                  <a:pt x="123826" y="1385855"/>
                </a:lnTo>
                <a:lnTo>
                  <a:pt x="144489" y="1432472"/>
                </a:lnTo>
                <a:lnTo>
                  <a:pt x="166742" y="1478750"/>
                </a:lnTo>
                <a:lnTo>
                  <a:pt x="190586" y="1524647"/>
                </a:lnTo>
                <a:lnTo>
                  <a:pt x="216021" y="1570121"/>
                </a:lnTo>
                <a:lnTo>
                  <a:pt x="243045" y="1615131"/>
                </a:lnTo>
                <a:lnTo>
                  <a:pt x="271659" y="1659635"/>
                </a:lnTo>
              </a:path>
            </a:pathLst>
          </a:custGeom>
          <a:ln w="28574">
            <a:solidFill>
              <a:srgbClr val="98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853050" y="5759195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1999" y="0"/>
                </a:lnTo>
              </a:path>
            </a:pathLst>
          </a:custGeom>
          <a:ln w="28574">
            <a:solidFill>
              <a:srgbClr val="98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853050" y="4082795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1999" y="0"/>
                </a:lnTo>
              </a:path>
            </a:pathLst>
          </a:custGeom>
          <a:ln w="28574">
            <a:solidFill>
              <a:srgbClr val="98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728081" y="4471415"/>
            <a:ext cx="146050" cy="937260"/>
          </a:xfrm>
          <a:custGeom>
            <a:avLst/>
            <a:gdLst/>
            <a:ahLst/>
            <a:cxnLst/>
            <a:rect l="l" t="t" r="r" b="b"/>
            <a:pathLst>
              <a:path w="146050" h="937260">
                <a:moveTo>
                  <a:pt x="0" y="0"/>
                </a:moveTo>
                <a:lnTo>
                  <a:pt x="26562" y="42649"/>
                </a:lnTo>
                <a:lnTo>
                  <a:pt x="50471" y="86401"/>
                </a:lnTo>
                <a:lnTo>
                  <a:pt x="71724" y="131145"/>
                </a:lnTo>
                <a:lnTo>
                  <a:pt x="90318" y="176771"/>
                </a:lnTo>
                <a:lnTo>
                  <a:pt x="106251" y="223170"/>
                </a:lnTo>
                <a:lnTo>
                  <a:pt x="119521" y="270232"/>
                </a:lnTo>
                <a:lnTo>
                  <a:pt x="130125" y="317847"/>
                </a:lnTo>
                <a:lnTo>
                  <a:pt x="138062" y="365906"/>
                </a:lnTo>
                <a:lnTo>
                  <a:pt x="143328" y="414298"/>
                </a:lnTo>
                <a:lnTo>
                  <a:pt x="145922" y="462914"/>
                </a:lnTo>
                <a:lnTo>
                  <a:pt x="145842" y="511645"/>
                </a:lnTo>
                <a:lnTo>
                  <a:pt x="143085" y="560380"/>
                </a:lnTo>
                <a:lnTo>
                  <a:pt x="137648" y="609010"/>
                </a:lnTo>
                <a:lnTo>
                  <a:pt x="129530" y="657426"/>
                </a:lnTo>
                <a:lnTo>
                  <a:pt x="118729" y="705516"/>
                </a:lnTo>
                <a:lnTo>
                  <a:pt x="105241" y="753172"/>
                </a:lnTo>
                <a:lnTo>
                  <a:pt x="89065" y="800285"/>
                </a:lnTo>
                <a:lnTo>
                  <a:pt x="70198" y="846743"/>
                </a:lnTo>
                <a:lnTo>
                  <a:pt x="48638" y="892438"/>
                </a:lnTo>
                <a:lnTo>
                  <a:pt x="24383" y="937259"/>
                </a:lnTo>
              </a:path>
            </a:pathLst>
          </a:custGeom>
          <a:ln w="38099">
            <a:solidFill>
              <a:srgbClr val="007F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383657" y="4643627"/>
            <a:ext cx="101600" cy="558165"/>
          </a:xfrm>
          <a:custGeom>
            <a:avLst/>
            <a:gdLst/>
            <a:ahLst/>
            <a:cxnLst/>
            <a:rect l="l" t="t" r="r" b="b"/>
            <a:pathLst>
              <a:path w="101600" h="558164">
                <a:moveTo>
                  <a:pt x="0" y="0"/>
                </a:moveTo>
                <a:lnTo>
                  <a:pt x="27403" y="43256"/>
                </a:lnTo>
                <a:lnTo>
                  <a:pt x="50524" y="87690"/>
                </a:lnTo>
                <a:lnTo>
                  <a:pt x="69354" y="132964"/>
                </a:lnTo>
                <a:lnTo>
                  <a:pt x="83884" y="178742"/>
                </a:lnTo>
                <a:lnTo>
                  <a:pt x="94107" y="224687"/>
                </a:lnTo>
                <a:lnTo>
                  <a:pt x="100013" y="270461"/>
                </a:lnTo>
                <a:lnTo>
                  <a:pt x="101596" y="315728"/>
                </a:lnTo>
                <a:lnTo>
                  <a:pt x="98845" y="360149"/>
                </a:lnTo>
                <a:lnTo>
                  <a:pt x="91754" y="403388"/>
                </a:lnTo>
                <a:lnTo>
                  <a:pt x="80313" y="445109"/>
                </a:lnTo>
                <a:lnTo>
                  <a:pt x="64515" y="484973"/>
                </a:lnTo>
                <a:lnTo>
                  <a:pt x="44350" y="522643"/>
                </a:lnTo>
                <a:lnTo>
                  <a:pt x="19811" y="557783"/>
                </a:lnTo>
              </a:path>
            </a:pathLst>
          </a:custGeom>
          <a:ln w="38099">
            <a:solidFill>
              <a:srgbClr val="007F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889369" y="3921251"/>
            <a:ext cx="369570" cy="2005964"/>
          </a:xfrm>
          <a:custGeom>
            <a:avLst/>
            <a:gdLst/>
            <a:ahLst/>
            <a:cxnLst/>
            <a:rect l="l" t="t" r="r" b="b"/>
            <a:pathLst>
              <a:path w="369570" h="2005964">
                <a:moveTo>
                  <a:pt x="0" y="0"/>
                </a:moveTo>
                <a:lnTo>
                  <a:pt x="30932" y="39299"/>
                </a:lnTo>
                <a:lnTo>
                  <a:pt x="60515" y="79254"/>
                </a:lnTo>
                <a:lnTo>
                  <a:pt x="88749" y="119833"/>
                </a:lnTo>
                <a:lnTo>
                  <a:pt x="115634" y="161004"/>
                </a:lnTo>
                <a:lnTo>
                  <a:pt x="141169" y="202736"/>
                </a:lnTo>
                <a:lnTo>
                  <a:pt x="165352" y="244996"/>
                </a:lnTo>
                <a:lnTo>
                  <a:pt x="188185" y="287753"/>
                </a:lnTo>
                <a:lnTo>
                  <a:pt x="209666" y="330976"/>
                </a:lnTo>
                <a:lnTo>
                  <a:pt x="229796" y="374633"/>
                </a:lnTo>
                <a:lnTo>
                  <a:pt x="248572" y="418692"/>
                </a:lnTo>
                <a:lnTo>
                  <a:pt x="265996" y="463121"/>
                </a:lnTo>
                <a:lnTo>
                  <a:pt x="282066" y="507889"/>
                </a:lnTo>
                <a:lnTo>
                  <a:pt x="296783" y="552965"/>
                </a:lnTo>
                <a:lnTo>
                  <a:pt x="310145" y="598316"/>
                </a:lnTo>
                <a:lnTo>
                  <a:pt x="322152" y="643911"/>
                </a:lnTo>
                <a:lnTo>
                  <a:pt x="332804" y="689718"/>
                </a:lnTo>
                <a:lnTo>
                  <a:pt x="342100" y="735705"/>
                </a:lnTo>
                <a:lnTo>
                  <a:pt x="350040" y="781842"/>
                </a:lnTo>
                <a:lnTo>
                  <a:pt x="356623" y="828096"/>
                </a:lnTo>
                <a:lnTo>
                  <a:pt x="361849" y="874435"/>
                </a:lnTo>
                <a:lnTo>
                  <a:pt x="365717" y="920828"/>
                </a:lnTo>
                <a:lnTo>
                  <a:pt x="368227" y="967244"/>
                </a:lnTo>
                <a:lnTo>
                  <a:pt x="369379" y="1013650"/>
                </a:lnTo>
                <a:lnTo>
                  <a:pt x="369171" y="1060015"/>
                </a:lnTo>
                <a:lnTo>
                  <a:pt x="367604" y="1106307"/>
                </a:lnTo>
                <a:lnTo>
                  <a:pt x="364677" y="1152495"/>
                </a:lnTo>
                <a:lnTo>
                  <a:pt x="360390" y="1198547"/>
                </a:lnTo>
                <a:lnTo>
                  <a:pt x="354741" y="1244432"/>
                </a:lnTo>
                <a:lnTo>
                  <a:pt x="347732" y="1290117"/>
                </a:lnTo>
                <a:lnTo>
                  <a:pt x="339360" y="1335571"/>
                </a:lnTo>
                <a:lnTo>
                  <a:pt x="329626" y="1380762"/>
                </a:lnTo>
                <a:lnTo>
                  <a:pt x="318529" y="1425659"/>
                </a:lnTo>
                <a:lnTo>
                  <a:pt x="306068" y="1470230"/>
                </a:lnTo>
                <a:lnTo>
                  <a:pt x="292244" y="1514443"/>
                </a:lnTo>
                <a:lnTo>
                  <a:pt x="277056" y="1558267"/>
                </a:lnTo>
                <a:lnTo>
                  <a:pt x="260503" y="1601670"/>
                </a:lnTo>
                <a:lnTo>
                  <a:pt x="242585" y="1644621"/>
                </a:lnTo>
                <a:lnTo>
                  <a:pt x="223301" y="1687087"/>
                </a:lnTo>
                <a:lnTo>
                  <a:pt x="202651" y="1729037"/>
                </a:lnTo>
                <a:lnTo>
                  <a:pt x="180635" y="1770440"/>
                </a:lnTo>
                <a:lnTo>
                  <a:pt x="157251" y="1811263"/>
                </a:lnTo>
                <a:lnTo>
                  <a:pt x="132500" y="1851476"/>
                </a:lnTo>
                <a:lnTo>
                  <a:pt x="106381" y="1891046"/>
                </a:lnTo>
                <a:lnTo>
                  <a:pt x="78894" y="1929941"/>
                </a:lnTo>
                <a:lnTo>
                  <a:pt x="50037" y="1968131"/>
                </a:lnTo>
                <a:lnTo>
                  <a:pt x="19811" y="2005583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8701413" y="3652518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7025014" y="5877557"/>
            <a:ext cx="1943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64664" algn="l"/>
              </a:tabLst>
            </a:pP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on</a:t>
            </a:r>
            <a:r>
              <a:rPr sz="1800" b="1" spc="-10" dirty="0">
                <a:solidFill>
                  <a:srgbClr val="6500FF"/>
                </a:solidFill>
                <a:latin typeface="Arial"/>
                <a:cs typeface="Arial"/>
              </a:rPr>
              <a:t>c</a:t>
            </a:r>
            <a:r>
              <a:rPr sz="1800" b="1" spc="15" dirty="0">
                <a:solidFill>
                  <a:srgbClr val="6500FF"/>
                </a:solidFill>
                <a:latin typeface="Arial"/>
                <a:cs typeface="Arial"/>
              </a:rPr>
              <a:t>a</a:t>
            </a:r>
            <a:r>
              <a:rPr sz="1800" b="1" spc="-30" dirty="0">
                <a:solidFill>
                  <a:srgbClr val="6500FF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L</a:t>
            </a:r>
            <a:r>
              <a:rPr sz="1800" b="1" spc="-10" dirty="0">
                <a:solidFill>
                  <a:srgbClr val="6500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ns	</a:t>
            </a: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805815" y="3334002"/>
            <a:ext cx="157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Convex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Mirror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596016" y="4109718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596016" y="5420357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843416" y="6471917"/>
            <a:ext cx="2628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6500"/>
                </a:solidFill>
                <a:latin typeface="Arial"/>
                <a:cs typeface="Arial"/>
              </a:rPr>
              <a:t>AB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–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Incident</a:t>
            </a:r>
            <a:r>
              <a:rPr sz="1800" b="1" spc="-30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wavefront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147447" y="6471917"/>
            <a:ext cx="4023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00CC"/>
                </a:solidFill>
                <a:latin typeface="Arial"/>
                <a:cs typeface="Arial"/>
              </a:rPr>
              <a:t>CD </a:t>
            </a:r>
            <a:r>
              <a:rPr sz="1800" b="1" dirty="0">
                <a:solidFill>
                  <a:srgbClr val="CC00CC"/>
                </a:solidFill>
                <a:latin typeface="Arial"/>
                <a:cs typeface="Arial"/>
              </a:rPr>
              <a:t>– </a:t>
            </a:r>
            <a:r>
              <a:rPr sz="1800" b="1" spc="-5" dirty="0">
                <a:solidFill>
                  <a:srgbClr val="CC00CC"/>
                </a:solidFill>
                <a:latin typeface="Arial"/>
                <a:cs typeface="Arial"/>
              </a:rPr>
              <a:t>Reflected </a:t>
            </a:r>
            <a:r>
              <a:rPr sz="1800" b="1" dirty="0">
                <a:solidFill>
                  <a:srgbClr val="CC00CC"/>
                </a:solidFill>
                <a:latin typeface="Arial"/>
                <a:cs typeface="Arial"/>
              </a:rPr>
              <a:t>/ </a:t>
            </a:r>
            <a:r>
              <a:rPr sz="1800" b="1" spc="-5" dirty="0">
                <a:solidFill>
                  <a:srgbClr val="CC00CC"/>
                </a:solidFill>
                <a:latin typeface="Arial"/>
                <a:cs typeface="Arial"/>
              </a:rPr>
              <a:t>Refracted</a:t>
            </a:r>
            <a:r>
              <a:rPr sz="1800" b="1" spc="-55" dirty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00CC"/>
                </a:solidFill>
                <a:latin typeface="Arial"/>
                <a:cs typeface="Arial"/>
              </a:rPr>
              <a:t>wavefront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51069" y="1796795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0" y="76199"/>
                </a:moveTo>
                <a:lnTo>
                  <a:pt x="685799" y="0"/>
                </a:lnTo>
              </a:path>
            </a:pathLst>
          </a:custGeom>
          <a:ln w="952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51069" y="2482595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0" y="76199"/>
                </a:moveTo>
                <a:lnTo>
                  <a:pt x="685799" y="0"/>
                </a:lnTo>
              </a:path>
            </a:pathLst>
          </a:custGeom>
          <a:ln w="952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51069" y="1110995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0" y="76199"/>
                </a:moveTo>
                <a:lnTo>
                  <a:pt x="685799" y="0"/>
                </a:lnTo>
              </a:path>
            </a:pathLst>
          </a:custGeom>
          <a:ln w="952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1412" y="3405161"/>
            <a:ext cx="8483600" cy="3001010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2200" b="1" spc="-5" dirty="0">
                <a:solidFill>
                  <a:srgbClr val="A50020"/>
                </a:solidFill>
                <a:latin typeface="Arial"/>
                <a:cs typeface="Arial"/>
              </a:rPr>
              <a:t>Coherent </a:t>
            </a:r>
            <a:r>
              <a:rPr sz="2200" b="1" dirty="0">
                <a:solidFill>
                  <a:srgbClr val="A50020"/>
                </a:solidFill>
                <a:latin typeface="Arial"/>
                <a:cs typeface="Arial"/>
              </a:rPr>
              <a:t>Sources: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75"/>
              </a:spcBef>
            </a:pPr>
            <a:r>
              <a:rPr sz="1800" b="1" spc="-5" dirty="0">
                <a:solidFill>
                  <a:srgbClr val="9932FF"/>
                </a:solidFill>
                <a:latin typeface="Arial"/>
                <a:cs typeface="Arial"/>
              </a:rPr>
              <a:t>Coherent </a:t>
            </a:r>
            <a:r>
              <a:rPr sz="1800" b="1" spc="-10" dirty="0">
                <a:solidFill>
                  <a:srgbClr val="9932FF"/>
                </a:solidFill>
                <a:latin typeface="Arial"/>
                <a:cs typeface="Arial"/>
              </a:rPr>
              <a:t>Sources </a:t>
            </a:r>
            <a:r>
              <a:rPr sz="1800" b="1" dirty="0">
                <a:solidFill>
                  <a:srgbClr val="9932FF"/>
                </a:solidFill>
                <a:latin typeface="Arial"/>
                <a:cs typeface="Arial"/>
              </a:rPr>
              <a:t>of light </a:t>
            </a:r>
            <a:r>
              <a:rPr sz="1800" b="1" spc="-10" dirty="0">
                <a:solidFill>
                  <a:srgbClr val="9932FF"/>
                </a:solidFill>
                <a:latin typeface="Arial"/>
                <a:cs typeface="Arial"/>
              </a:rPr>
              <a:t>are </a:t>
            </a:r>
            <a:r>
              <a:rPr sz="1800" b="1" spc="-5" dirty="0">
                <a:solidFill>
                  <a:srgbClr val="9932FF"/>
                </a:solidFill>
                <a:latin typeface="Arial"/>
                <a:cs typeface="Arial"/>
              </a:rPr>
              <a:t>those sources </a:t>
            </a:r>
            <a:r>
              <a:rPr sz="1800" b="1" dirty="0">
                <a:solidFill>
                  <a:srgbClr val="9932FF"/>
                </a:solidFill>
                <a:latin typeface="Arial"/>
                <a:cs typeface="Arial"/>
              </a:rPr>
              <a:t>of light which </a:t>
            </a:r>
            <a:r>
              <a:rPr sz="1800" b="1" spc="-5" dirty="0">
                <a:solidFill>
                  <a:srgbClr val="9932FF"/>
                </a:solidFill>
                <a:latin typeface="Arial"/>
                <a:cs typeface="Arial"/>
              </a:rPr>
              <a:t>emit light </a:t>
            </a:r>
            <a:r>
              <a:rPr sz="1800" b="1" dirty="0">
                <a:solidFill>
                  <a:srgbClr val="9932FF"/>
                </a:solidFill>
                <a:latin typeface="Arial"/>
                <a:cs typeface="Arial"/>
              </a:rPr>
              <a:t>waves of  </a:t>
            </a:r>
            <a:r>
              <a:rPr sz="1800" b="1" spc="-10" dirty="0">
                <a:solidFill>
                  <a:srgbClr val="9932FF"/>
                </a:solidFill>
                <a:latin typeface="Arial"/>
                <a:cs typeface="Arial"/>
              </a:rPr>
              <a:t>same </a:t>
            </a:r>
            <a:r>
              <a:rPr sz="1800" b="1" spc="-5" dirty="0">
                <a:solidFill>
                  <a:srgbClr val="9932FF"/>
                </a:solidFill>
                <a:latin typeface="Arial"/>
                <a:cs typeface="Arial"/>
              </a:rPr>
              <a:t>wavelength, </a:t>
            </a:r>
            <a:r>
              <a:rPr sz="1800" b="1" spc="-10" dirty="0">
                <a:solidFill>
                  <a:srgbClr val="9932FF"/>
                </a:solidFill>
                <a:latin typeface="Arial"/>
                <a:cs typeface="Arial"/>
              </a:rPr>
              <a:t>same </a:t>
            </a:r>
            <a:r>
              <a:rPr sz="1800" b="1" spc="-5" dirty="0">
                <a:solidFill>
                  <a:srgbClr val="9932FF"/>
                </a:solidFill>
                <a:latin typeface="Arial"/>
                <a:cs typeface="Arial"/>
              </a:rPr>
              <a:t>frequency and </a:t>
            </a:r>
            <a:r>
              <a:rPr sz="1800" b="1" dirty="0">
                <a:solidFill>
                  <a:srgbClr val="9932FF"/>
                </a:solidFill>
                <a:latin typeface="Arial"/>
                <a:cs typeface="Arial"/>
              </a:rPr>
              <a:t>in </a:t>
            </a:r>
            <a:r>
              <a:rPr sz="1800" b="1" spc="-10" dirty="0">
                <a:solidFill>
                  <a:srgbClr val="9932FF"/>
                </a:solidFill>
                <a:latin typeface="Arial"/>
                <a:cs typeface="Arial"/>
              </a:rPr>
              <a:t>same </a:t>
            </a:r>
            <a:r>
              <a:rPr sz="1800" b="1" spc="-5" dirty="0">
                <a:solidFill>
                  <a:srgbClr val="9932FF"/>
                </a:solidFill>
                <a:latin typeface="Arial"/>
                <a:cs typeface="Arial"/>
              </a:rPr>
              <a:t>phase </a:t>
            </a:r>
            <a:r>
              <a:rPr sz="1800" b="1" dirty="0">
                <a:solidFill>
                  <a:srgbClr val="9932FF"/>
                </a:solidFill>
                <a:latin typeface="Arial"/>
                <a:cs typeface="Arial"/>
              </a:rPr>
              <a:t>or </a:t>
            </a:r>
            <a:r>
              <a:rPr sz="1800" b="1" spc="-5" dirty="0">
                <a:solidFill>
                  <a:srgbClr val="9932FF"/>
                </a:solidFill>
                <a:latin typeface="Arial"/>
                <a:cs typeface="Arial"/>
              </a:rPr>
              <a:t>having constant  phase</a:t>
            </a:r>
            <a:r>
              <a:rPr sz="1800" b="1" spc="-10" dirty="0">
                <a:solidFill>
                  <a:srgbClr val="9932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9932FF"/>
                </a:solidFill>
                <a:latin typeface="Arial"/>
                <a:cs typeface="Arial"/>
              </a:rPr>
              <a:t>difference.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800" b="1" u="heavy" spc="-5" dirty="0">
                <a:solidFill>
                  <a:srgbClr val="FF0065"/>
                </a:solidFill>
                <a:uFill>
                  <a:solidFill>
                    <a:srgbClr val="FF0065"/>
                  </a:solidFill>
                </a:uFill>
                <a:latin typeface="Arial"/>
                <a:cs typeface="Arial"/>
              </a:rPr>
              <a:t>Coherent sources can </a:t>
            </a:r>
            <a:r>
              <a:rPr sz="1800" b="1" u="heavy" dirty="0">
                <a:solidFill>
                  <a:srgbClr val="FF0065"/>
                </a:solidFill>
                <a:uFill>
                  <a:solidFill>
                    <a:srgbClr val="FF0065"/>
                  </a:solidFill>
                </a:uFill>
                <a:latin typeface="Arial"/>
                <a:cs typeface="Arial"/>
              </a:rPr>
              <a:t>be </a:t>
            </a:r>
            <a:r>
              <a:rPr sz="1800" b="1" u="heavy" spc="-5" dirty="0">
                <a:solidFill>
                  <a:srgbClr val="FF0065"/>
                </a:solidFill>
                <a:uFill>
                  <a:solidFill>
                    <a:srgbClr val="FF0065"/>
                  </a:solidFill>
                </a:uFill>
                <a:latin typeface="Arial"/>
                <a:cs typeface="Arial"/>
              </a:rPr>
              <a:t>produced </a:t>
            </a:r>
            <a:r>
              <a:rPr sz="1800" b="1" u="heavy" dirty="0">
                <a:solidFill>
                  <a:srgbClr val="FF0065"/>
                </a:solidFill>
                <a:uFill>
                  <a:solidFill>
                    <a:srgbClr val="FF0065"/>
                  </a:solidFill>
                </a:uFill>
                <a:latin typeface="Arial"/>
                <a:cs typeface="Arial"/>
              </a:rPr>
              <a:t>by </a:t>
            </a:r>
            <a:r>
              <a:rPr sz="1800" b="1" u="heavy" spc="-5" dirty="0">
                <a:solidFill>
                  <a:srgbClr val="FF0065"/>
                </a:solidFill>
                <a:uFill>
                  <a:solidFill>
                    <a:srgbClr val="FF0065"/>
                  </a:solidFill>
                </a:uFill>
                <a:latin typeface="Arial"/>
                <a:cs typeface="Arial"/>
              </a:rPr>
              <a:t>two</a:t>
            </a:r>
            <a:r>
              <a:rPr sz="1800" b="1" u="heavy" spc="5" dirty="0">
                <a:solidFill>
                  <a:srgbClr val="FF0065"/>
                </a:solidFill>
                <a:uFill>
                  <a:solidFill>
                    <a:srgbClr val="FF0065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FF0065"/>
                </a:solidFill>
                <a:uFill>
                  <a:solidFill>
                    <a:srgbClr val="FF0065"/>
                  </a:solidFill>
                </a:uFill>
                <a:latin typeface="Arial"/>
                <a:cs typeface="Arial"/>
              </a:rPr>
              <a:t>methods:</a:t>
            </a:r>
            <a:endParaRPr sz="1800">
              <a:latin typeface="Arial"/>
              <a:cs typeface="Arial"/>
            </a:endParaRPr>
          </a:p>
          <a:p>
            <a:pPr marL="354965" marR="739775" indent="-342900">
              <a:lnSpc>
                <a:spcPct val="100000"/>
              </a:lnSpc>
              <a:spcBef>
                <a:spcPts val="109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009900"/>
                </a:solidFill>
                <a:latin typeface="Arial"/>
                <a:cs typeface="Arial"/>
              </a:rPr>
              <a:t>By </a:t>
            </a:r>
            <a:r>
              <a:rPr sz="1800" b="1" spc="-5" dirty="0">
                <a:solidFill>
                  <a:srgbClr val="009900"/>
                </a:solidFill>
                <a:latin typeface="Arial"/>
                <a:cs typeface="Arial"/>
              </a:rPr>
              <a:t>division </a:t>
            </a:r>
            <a:r>
              <a:rPr sz="1800" b="1" dirty="0">
                <a:solidFill>
                  <a:srgbClr val="009900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009900"/>
                </a:solidFill>
                <a:latin typeface="Arial"/>
                <a:cs typeface="Arial"/>
              </a:rPr>
              <a:t>wavefront (Young’s Double Slit Experiment, Fresnel’s  Biprism and Lloyd’s</a:t>
            </a:r>
            <a:r>
              <a:rPr sz="1800" b="1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9900"/>
                </a:solidFill>
                <a:latin typeface="Arial"/>
                <a:cs typeface="Arial"/>
              </a:rPr>
              <a:t>Mirror)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9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By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division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amplitude (Partial reflection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or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 refraction)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27882" y="865632"/>
            <a:ext cx="137160" cy="129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32454" y="1562100"/>
            <a:ext cx="137160" cy="129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80765" y="815339"/>
            <a:ext cx="1049020" cy="219710"/>
          </a:xfrm>
          <a:custGeom>
            <a:avLst/>
            <a:gdLst/>
            <a:ahLst/>
            <a:cxnLst/>
            <a:rect l="l" t="t" r="r" b="b"/>
            <a:pathLst>
              <a:path w="1049020" h="219709">
                <a:moveTo>
                  <a:pt x="0" y="0"/>
                </a:moveTo>
                <a:lnTo>
                  <a:pt x="1048511" y="219455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82289" y="1513331"/>
            <a:ext cx="1049020" cy="218440"/>
          </a:xfrm>
          <a:custGeom>
            <a:avLst/>
            <a:gdLst/>
            <a:ahLst/>
            <a:cxnLst/>
            <a:rect l="l" t="t" r="r" b="b"/>
            <a:pathLst>
              <a:path w="1049020" h="218439">
                <a:moveTo>
                  <a:pt x="0" y="0"/>
                </a:moveTo>
                <a:lnTo>
                  <a:pt x="1048511" y="217931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82289" y="2199132"/>
            <a:ext cx="1049020" cy="218440"/>
          </a:xfrm>
          <a:custGeom>
            <a:avLst/>
            <a:gdLst/>
            <a:ahLst/>
            <a:cxnLst/>
            <a:rect l="l" t="t" r="r" b="b"/>
            <a:pathLst>
              <a:path w="1049020" h="218439">
                <a:moveTo>
                  <a:pt x="0" y="0"/>
                </a:moveTo>
                <a:lnTo>
                  <a:pt x="1048511" y="217931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30930" y="2247900"/>
            <a:ext cx="137160" cy="129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46626" y="702564"/>
            <a:ext cx="935990" cy="2146300"/>
          </a:xfrm>
          <a:custGeom>
            <a:avLst/>
            <a:gdLst/>
            <a:ahLst/>
            <a:cxnLst/>
            <a:rect l="l" t="t" r="r" b="b"/>
            <a:pathLst>
              <a:path w="935990" h="2146300">
                <a:moveTo>
                  <a:pt x="935736" y="2145792"/>
                </a:moveTo>
                <a:lnTo>
                  <a:pt x="935736" y="316992"/>
                </a:lnTo>
                <a:lnTo>
                  <a:pt x="0" y="0"/>
                </a:lnTo>
                <a:lnTo>
                  <a:pt x="0" y="1828800"/>
                </a:lnTo>
                <a:lnTo>
                  <a:pt x="935736" y="2145792"/>
                </a:lnTo>
                <a:close/>
              </a:path>
            </a:pathLst>
          </a:custGeom>
          <a:solidFill>
            <a:srgbClr val="7B7B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82362" y="1019555"/>
            <a:ext cx="0" cy="1828800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1828799"/>
                </a:moveTo>
                <a:lnTo>
                  <a:pt x="0" y="0"/>
                </a:lnTo>
              </a:path>
            </a:pathLst>
          </a:custGeom>
          <a:ln w="3175">
            <a:solidFill>
              <a:srgbClr val="7B7B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82362" y="475488"/>
            <a:ext cx="523240" cy="2372995"/>
          </a:xfrm>
          <a:custGeom>
            <a:avLst/>
            <a:gdLst/>
            <a:ahLst/>
            <a:cxnLst/>
            <a:rect l="l" t="t" r="r" b="b"/>
            <a:pathLst>
              <a:path w="523240" h="2372995">
                <a:moveTo>
                  <a:pt x="522732" y="1828800"/>
                </a:moveTo>
                <a:lnTo>
                  <a:pt x="522732" y="0"/>
                </a:lnTo>
                <a:lnTo>
                  <a:pt x="0" y="544068"/>
                </a:lnTo>
                <a:lnTo>
                  <a:pt x="0" y="2372868"/>
                </a:lnTo>
                <a:lnTo>
                  <a:pt x="522732" y="1828800"/>
                </a:lnTo>
                <a:close/>
              </a:path>
            </a:pathLst>
          </a:custGeom>
          <a:solidFill>
            <a:srgbClr val="6D6D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05093" y="475487"/>
            <a:ext cx="0" cy="1828800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1828799"/>
                </a:moveTo>
                <a:lnTo>
                  <a:pt x="0" y="0"/>
                </a:lnTo>
              </a:path>
            </a:pathLst>
          </a:custGeom>
          <a:ln w="3175">
            <a:solidFill>
              <a:srgbClr val="6D6D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46626" y="475488"/>
            <a:ext cx="1458595" cy="544195"/>
          </a:xfrm>
          <a:custGeom>
            <a:avLst/>
            <a:gdLst/>
            <a:ahLst/>
            <a:cxnLst/>
            <a:rect l="l" t="t" r="r" b="b"/>
            <a:pathLst>
              <a:path w="1458595" h="544194">
                <a:moveTo>
                  <a:pt x="1458468" y="0"/>
                </a:moveTo>
                <a:lnTo>
                  <a:pt x="0" y="227076"/>
                </a:lnTo>
                <a:lnTo>
                  <a:pt x="935736" y="544068"/>
                </a:lnTo>
                <a:lnTo>
                  <a:pt x="1458468" y="0"/>
                </a:lnTo>
                <a:close/>
              </a:path>
            </a:pathLst>
          </a:custGeom>
          <a:solidFill>
            <a:srgbClr val="98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46626" y="702563"/>
            <a:ext cx="935990" cy="317500"/>
          </a:xfrm>
          <a:custGeom>
            <a:avLst/>
            <a:gdLst/>
            <a:ahLst/>
            <a:cxnLst/>
            <a:rect l="l" t="t" r="r" b="b"/>
            <a:pathLst>
              <a:path w="935990" h="317500">
                <a:moveTo>
                  <a:pt x="935735" y="316991"/>
                </a:moveTo>
                <a:lnTo>
                  <a:pt x="0" y="0"/>
                </a:lnTo>
              </a:path>
            </a:pathLst>
          </a:custGeom>
          <a:ln w="12191">
            <a:solidFill>
              <a:srgbClr val="8A8A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46626" y="475487"/>
            <a:ext cx="1458595" cy="227329"/>
          </a:xfrm>
          <a:custGeom>
            <a:avLst/>
            <a:gdLst/>
            <a:ahLst/>
            <a:cxnLst/>
            <a:rect l="l" t="t" r="r" b="b"/>
            <a:pathLst>
              <a:path w="1458595" h="227329">
                <a:moveTo>
                  <a:pt x="0" y="227075"/>
                </a:moveTo>
                <a:lnTo>
                  <a:pt x="1458467" y="0"/>
                </a:lnTo>
              </a:path>
            </a:pathLst>
          </a:custGeom>
          <a:ln w="12191">
            <a:solidFill>
              <a:srgbClr val="7373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82362" y="475487"/>
            <a:ext cx="523240" cy="544195"/>
          </a:xfrm>
          <a:custGeom>
            <a:avLst/>
            <a:gdLst/>
            <a:ahLst/>
            <a:cxnLst/>
            <a:rect l="l" t="t" r="r" b="b"/>
            <a:pathLst>
              <a:path w="523240" h="544194">
                <a:moveTo>
                  <a:pt x="522731" y="0"/>
                </a:moveTo>
                <a:lnTo>
                  <a:pt x="0" y="544067"/>
                </a:lnTo>
              </a:path>
            </a:pathLst>
          </a:custGeom>
          <a:ln w="12191">
            <a:solidFill>
              <a:srgbClr val="9393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345054" y="2829558"/>
            <a:ext cx="660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00CC"/>
                </a:solidFill>
                <a:latin typeface="Arial"/>
                <a:cs typeface="Arial"/>
              </a:rPr>
              <a:t>Pr</a:t>
            </a:r>
            <a:r>
              <a:rPr sz="1800" b="1" dirty="0">
                <a:solidFill>
                  <a:srgbClr val="CC00CC"/>
                </a:solidFill>
                <a:latin typeface="Arial"/>
                <a:cs typeface="Arial"/>
              </a:rPr>
              <a:t>i</a:t>
            </a:r>
            <a:r>
              <a:rPr sz="1800" b="1" spc="-10" dirty="0">
                <a:solidFill>
                  <a:srgbClr val="CC00CC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CC00CC"/>
                </a:solidFill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60470" y="806196"/>
            <a:ext cx="609600" cy="1905000"/>
          </a:xfrm>
          <a:custGeom>
            <a:avLst/>
            <a:gdLst/>
            <a:ahLst/>
            <a:cxnLst/>
            <a:rect l="l" t="t" r="r" b="b"/>
            <a:pathLst>
              <a:path w="609600" h="1905000">
                <a:moveTo>
                  <a:pt x="609600" y="1677924"/>
                </a:moveTo>
                <a:lnTo>
                  <a:pt x="609600" y="0"/>
                </a:lnTo>
                <a:lnTo>
                  <a:pt x="0" y="227076"/>
                </a:lnTo>
                <a:lnTo>
                  <a:pt x="0" y="1905000"/>
                </a:lnTo>
                <a:lnTo>
                  <a:pt x="609600" y="1677924"/>
                </a:lnTo>
                <a:close/>
              </a:path>
            </a:pathLst>
          </a:custGeom>
          <a:solidFill>
            <a:srgbClr val="65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71082" y="2214372"/>
            <a:ext cx="137160" cy="1295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75654" y="1517904"/>
            <a:ext cx="137160" cy="1280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23965" y="2174747"/>
            <a:ext cx="1049020" cy="218440"/>
          </a:xfrm>
          <a:custGeom>
            <a:avLst/>
            <a:gdLst/>
            <a:ahLst/>
            <a:cxnLst/>
            <a:rect l="l" t="t" r="r" b="b"/>
            <a:pathLst>
              <a:path w="1049020" h="218439">
                <a:moveTo>
                  <a:pt x="0" y="217931"/>
                </a:moveTo>
                <a:lnTo>
                  <a:pt x="1048511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25490" y="1478279"/>
            <a:ext cx="1049020" cy="218440"/>
          </a:xfrm>
          <a:custGeom>
            <a:avLst/>
            <a:gdLst/>
            <a:ahLst/>
            <a:cxnLst/>
            <a:rect l="l" t="t" r="r" b="b"/>
            <a:pathLst>
              <a:path w="1049020" h="218439">
                <a:moveTo>
                  <a:pt x="0" y="217931"/>
                </a:moveTo>
                <a:lnTo>
                  <a:pt x="1048511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25490" y="792479"/>
            <a:ext cx="1049020" cy="218440"/>
          </a:xfrm>
          <a:custGeom>
            <a:avLst/>
            <a:gdLst/>
            <a:ahLst/>
            <a:cxnLst/>
            <a:rect l="l" t="t" r="r" b="b"/>
            <a:pathLst>
              <a:path w="1049020" h="218440">
                <a:moveTo>
                  <a:pt x="0" y="217931"/>
                </a:moveTo>
                <a:lnTo>
                  <a:pt x="1048511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74130" y="832104"/>
            <a:ext cx="137160" cy="1280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60897" y="650748"/>
            <a:ext cx="457200" cy="1981200"/>
          </a:xfrm>
          <a:custGeom>
            <a:avLst/>
            <a:gdLst/>
            <a:ahLst/>
            <a:cxnLst/>
            <a:rect l="l" t="t" r="r" b="b"/>
            <a:pathLst>
              <a:path w="457200" h="1981200">
                <a:moveTo>
                  <a:pt x="457200" y="1981200"/>
                </a:moveTo>
                <a:lnTo>
                  <a:pt x="457200" y="394716"/>
                </a:lnTo>
                <a:lnTo>
                  <a:pt x="0" y="0"/>
                </a:lnTo>
                <a:lnTo>
                  <a:pt x="0" y="1584960"/>
                </a:lnTo>
                <a:lnTo>
                  <a:pt x="457200" y="1981200"/>
                </a:lnTo>
                <a:close/>
              </a:path>
            </a:pathLst>
          </a:custGeom>
          <a:solidFill>
            <a:srgbClr val="65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28166" y="678180"/>
            <a:ext cx="739140" cy="248920"/>
          </a:xfrm>
          <a:custGeom>
            <a:avLst/>
            <a:gdLst/>
            <a:ahLst/>
            <a:cxnLst/>
            <a:rect l="l" t="t" r="r" b="b"/>
            <a:pathLst>
              <a:path w="739139" h="248919">
                <a:moveTo>
                  <a:pt x="684051" y="48223"/>
                </a:moveTo>
                <a:lnTo>
                  <a:pt x="658136" y="41230"/>
                </a:lnTo>
                <a:lnTo>
                  <a:pt x="0" y="220980"/>
                </a:lnTo>
                <a:lnTo>
                  <a:pt x="7620" y="248412"/>
                </a:lnTo>
                <a:lnTo>
                  <a:pt x="664030" y="69134"/>
                </a:lnTo>
                <a:lnTo>
                  <a:pt x="684051" y="48223"/>
                </a:lnTo>
                <a:close/>
              </a:path>
              <a:path w="739139" h="248919">
                <a:moveTo>
                  <a:pt x="739140" y="33528"/>
                </a:moveTo>
                <a:lnTo>
                  <a:pt x="620268" y="1524"/>
                </a:lnTo>
                <a:lnTo>
                  <a:pt x="612648" y="0"/>
                </a:lnTo>
                <a:lnTo>
                  <a:pt x="603504" y="4572"/>
                </a:lnTo>
                <a:lnTo>
                  <a:pt x="600456" y="19812"/>
                </a:lnTo>
                <a:lnTo>
                  <a:pt x="605028" y="27432"/>
                </a:lnTo>
                <a:lnTo>
                  <a:pt x="612648" y="28956"/>
                </a:lnTo>
                <a:lnTo>
                  <a:pt x="658136" y="41230"/>
                </a:lnTo>
                <a:lnTo>
                  <a:pt x="708660" y="27432"/>
                </a:lnTo>
                <a:lnTo>
                  <a:pt x="716280" y="54864"/>
                </a:lnTo>
                <a:lnTo>
                  <a:pt x="716280" y="56789"/>
                </a:lnTo>
                <a:lnTo>
                  <a:pt x="739140" y="33528"/>
                </a:lnTo>
                <a:close/>
              </a:path>
              <a:path w="739139" h="248919">
                <a:moveTo>
                  <a:pt x="716280" y="56789"/>
                </a:moveTo>
                <a:lnTo>
                  <a:pt x="716280" y="54864"/>
                </a:lnTo>
                <a:lnTo>
                  <a:pt x="664030" y="69134"/>
                </a:lnTo>
                <a:lnTo>
                  <a:pt x="632460" y="102108"/>
                </a:lnTo>
                <a:lnTo>
                  <a:pt x="626364" y="108204"/>
                </a:lnTo>
                <a:lnTo>
                  <a:pt x="626364" y="115824"/>
                </a:lnTo>
                <a:lnTo>
                  <a:pt x="638556" y="128016"/>
                </a:lnTo>
                <a:lnTo>
                  <a:pt x="647700" y="128016"/>
                </a:lnTo>
                <a:lnTo>
                  <a:pt x="652272" y="121920"/>
                </a:lnTo>
                <a:lnTo>
                  <a:pt x="716280" y="56789"/>
                </a:lnTo>
                <a:close/>
              </a:path>
              <a:path w="739139" h="248919">
                <a:moveTo>
                  <a:pt x="716280" y="54864"/>
                </a:moveTo>
                <a:lnTo>
                  <a:pt x="708660" y="27432"/>
                </a:lnTo>
                <a:lnTo>
                  <a:pt x="658136" y="41230"/>
                </a:lnTo>
                <a:lnTo>
                  <a:pt x="684051" y="48223"/>
                </a:lnTo>
                <a:lnTo>
                  <a:pt x="701040" y="30480"/>
                </a:lnTo>
                <a:lnTo>
                  <a:pt x="708660" y="54864"/>
                </a:lnTo>
                <a:lnTo>
                  <a:pt x="708660" y="56945"/>
                </a:lnTo>
                <a:lnTo>
                  <a:pt x="716280" y="54864"/>
                </a:lnTo>
                <a:close/>
              </a:path>
              <a:path w="739139" h="248919">
                <a:moveTo>
                  <a:pt x="708660" y="56945"/>
                </a:moveTo>
                <a:lnTo>
                  <a:pt x="708660" y="54864"/>
                </a:lnTo>
                <a:lnTo>
                  <a:pt x="684051" y="48223"/>
                </a:lnTo>
                <a:lnTo>
                  <a:pt x="664030" y="69134"/>
                </a:lnTo>
                <a:lnTo>
                  <a:pt x="708660" y="56945"/>
                </a:lnTo>
                <a:close/>
              </a:path>
              <a:path w="739139" h="248919">
                <a:moveTo>
                  <a:pt x="708660" y="54864"/>
                </a:moveTo>
                <a:lnTo>
                  <a:pt x="701040" y="30480"/>
                </a:lnTo>
                <a:lnTo>
                  <a:pt x="684051" y="48223"/>
                </a:lnTo>
                <a:lnTo>
                  <a:pt x="708660" y="54864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69470" y="882396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1828800" y="0"/>
                </a:moveTo>
                <a:lnTo>
                  <a:pt x="0" y="0"/>
                </a:lnTo>
                <a:lnTo>
                  <a:pt x="914400" y="1676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EB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69469" y="882395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914399" y="1676399"/>
                </a:moveTo>
                <a:lnTo>
                  <a:pt x="0" y="0"/>
                </a:lnTo>
                <a:lnTo>
                  <a:pt x="1828799" y="0"/>
                </a:lnTo>
                <a:lnTo>
                  <a:pt x="914399" y="1676399"/>
                </a:lnTo>
                <a:close/>
              </a:path>
            </a:pathLst>
          </a:custGeom>
          <a:ln w="9524">
            <a:solidFill>
              <a:srgbClr val="98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05949" y="763523"/>
            <a:ext cx="325120" cy="1411605"/>
          </a:xfrm>
          <a:custGeom>
            <a:avLst/>
            <a:gdLst/>
            <a:ahLst/>
            <a:cxnLst/>
            <a:rect l="l" t="t" r="r" b="b"/>
            <a:pathLst>
              <a:path w="325119" h="1411605">
                <a:moveTo>
                  <a:pt x="0" y="1411223"/>
                </a:moveTo>
                <a:lnTo>
                  <a:pt x="324608" y="0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63146" y="914400"/>
            <a:ext cx="307975" cy="1336675"/>
          </a:xfrm>
          <a:custGeom>
            <a:avLst/>
            <a:gdLst/>
            <a:ahLst/>
            <a:cxnLst/>
            <a:rect l="l" t="t" r="r" b="b"/>
            <a:pathLst>
              <a:path w="307975" h="1336675">
                <a:moveTo>
                  <a:pt x="0" y="1336547"/>
                </a:moveTo>
                <a:lnTo>
                  <a:pt x="307847" y="0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56825" y="729995"/>
            <a:ext cx="662940" cy="170815"/>
          </a:xfrm>
          <a:custGeom>
            <a:avLst/>
            <a:gdLst/>
            <a:ahLst/>
            <a:cxnLst/>
            <a:rect l="l" t="t" r="r" b="b"/>
            <a:pathLst>
              <a:path w="662939" h="170815">
                <a:moveTo>
                  <a:pt x="0" y="0"/>
                </a:moveTo>
                <a:lnTo>
                  <a:pt x="662936" y="170687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00662" y="739140"/>
            <a:ext cx="138684" cy="1295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14737" y="1408176"/>
            <a:ext cx="138680" cy="1280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07473" y="1429511"/>
            <a:ext cx="1219200" cy="228600"/>
          </a:xfrm>
          <a:custGeom>
            <a:avLst/>
            <a:gdLst/>
            <a:ahLst/>
            <a:cxnLst/>
            <a:rect l="l" t="t" r="r" b="b"/>
            <a:pathLst>
              <a:path w="1219200" h="228600">
                <a:moveTo>
                  <a:pt x="0" y="0"/>
                </a:moveTo>
                <a:lnTo>
                  <a:pt x="1219196" y="2285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32441" y="2113788"/>
            <a:ext cx="137156" cy="1295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55073" y="2115311"/>
            <a:ext cx="1828800" cy="381000"/>
          </a:xfrm>
          <a:custGeom>
            <a:avLst/>
            <a:gdLst/>
            <a:ahLst/>
            <a:cxnLst/>
            <a:rect l="l" t="t" r="r" b="b"/>
            <a:pathLst>
              <a:path w="1828800" h="381000">
                <a:moveTo>
                  <a:pt x="0" y="0"/>
                </a:moveTo>
                <a:lnTo>
                  <a:pt x="1828796" y="380999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69469" y="896111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799" y="0"/>
                </a:lnTo>
              </a:path>
            </a:pathLst>
          </a:custGeom>
          <a:ln w="28574">
            <a:solidFill>
              <a:srgbClr val="009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26669" y="1658111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28574">
            <a:solidFill>
              <a:srgbClr val="0098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005212" y="2585718"/>
            <a:ext cx="58534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29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00CC"/>
                </a:solidFill>
                <a:latin typeface="Arial"/>
                <a:cs typeface="Arial"/>
              </a:rPr>
              <a:t>Prism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  <a:tabLst>
                <a:tab pos="3124200" algn="l"/>
              </a:tabLst>
            </a:pPr>
            <a:r>
              <a:rPr sz="1800" b="1" spc="-15" dirty="0">
                <a:solidFill>
                  <a:srgbClr val="FF6500"/>
                </a:solidFill>
                <a:latin typeface="Arial"/>
                <a:cs typeface="Arial"/>
              </a:rPr>
              <a:t>AB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–</a:t>
            </a:r>
            <a:r>
              <a:rPr sz="1800" b="1" spc="45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Incident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wavefront	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CD –Refracted</a:t>
            </a:r>
            <a:r>
              <a:rPr sz="1800" b="1" spc="-60" dirty="0">
                <a:solidFill>
                  <a:srgbClr val="CC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00FF"/>
                </a:solidFill>
                <a:latin typeface="Arial"/>
                <a:cs typeface="Arial"/>
              </a:rPr>
              <a:t>wavefront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887601" y="915923"/>
            <a:ext cx="307975" cy="1336675"/>
          </a:xfrm>
          <a:custGeom>
            <a:avLst/>
            <a:gdLst/>
            <a:ahLst/>
            <a:cxnLst/>
            <a:rect l="l" t="t" r="r" b="b"/>
            <a:pathLst>
              <a:path w="307975" h="1336675">
                <a:moveTo>
                  <a:pt x="0" y="0"/>
                </a:moveTo>
                <a:lnTo>
                  <a:pt x="307847" y="1336547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46325" y="762000"/>
            <a:ext cx="320040" cy="1409700"/>
          </a:xfrm>
          <a:custGeom>
            <a:avLst/>
            <a:gdLst/>
            <a:ahLst/>
            <a:cxnLst/>
            <a:rect l="l" t="t" r="r" b="b"/>
            <a:pathLst>
              <a:path w="320039" h="1409700">
                <a:moveTo>
                  <a:pt x="0" y="0"/>
                </a:moveTo>
                <a:lnTo>
                  <a:pt x="320039" y="1409699"/>
                </a:lnTo>
              </a:path>
            </a:pathLst>
          </a:custGeom>
          <a:ln w="38099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38022" y="1371600"/>
            <a:ext cx="1298575" cy="302260"/>
          </a:xfrm>
          <a:custGeom>
            <a:avLst/>
            <a:gdLst/>
            <a:ahLst/>
            <a:cxnLst/>
            <a:rect l="l" t="t" r="r" b="b"/>
            <a:pathLst>
              <a:path w="1298575" h="302260">
                <a:moveTo>
                  <a:pt x="1241986" y="54212"/>
                </a:moveTo>
                <a:lnTo>
                  <a:pt x="1215918" y="44811"/>
                </a:lnTo>
                <a:lnTo>
                  <a:pt x="0" y="272796"/>
                </a:lnTo>
                <a:lnTo>
                  <a:pt x="6096" y="301752"/>
                </a:lnTo>
                <a:lnTo>
                  <a:pt x="1219472" y="73970"/>
                </a:lnTo>
                <a:lnTo>
                  <a:pt x="1241986" y="54212"/>
                </a:lnTo>
                <a:close/>
              </a:path>
              <a:path w="1298575" h="302260">
                <a:moveTo>
                  <a:pt x="1298448" y="44196"/>
                </a:moveTo>
                <a:lnTo>
                  <a:pt x="1181100" y="3048"/>
                </a:lnTo>
                <a:lnTo>
                  <a:pt x="1173480" y="0"/>
                </a:lnTo>
                <a:lnTo>
                  <a:pt x="1165860" y="4572"/>
                </a:lnTo>
                <a:lnTo>
                  <a:pt x="1162812" y="10668"/>
                </a:lnTo>
                <a:lnTo>
                  <a:pt x="1161288" y="18288"/>
                </a:lnTo>
                <a:lnTo>
                  <a:pt x="1164336" y="27432"/>
                </a:lnTo>
                <a:lnTo>
                  <a:pt x="1171956" y="28956"/>
                </a:lnTo>
                <a:lnTo>
                  <a:pt x="1215918" y="44811"/>
                </a:lnTo>
                <a:lnTo>
                  <a:pt x="1267968" y="35052"/>
                </a:lnTo>
                <a:lnTo>
                  <a:pt x="1272540" y="64008"/>
                </a:lnTo>
                <a:lnTo>
                  <a:pt x="1272540" y="66343"/>
                </a:lnTo>
                <a:lnTo>
                  <a:pt x="1298448" y="44196"/>
                </a:lnTo>
                <a:close/>
              </a:path>
              <a:path w="1298575" h="302260">
                <a:moveTo>
                  <a:pt x="1272540" y="66343"/>
                </a:moveTo>
                <a:lnTo>
                  <a:pt x="1272540" y="64008"/>
                </a:lnTo>
                <a:lnTo>
                  <a:pt x="1219472" y="73970"/>
                </a:lnTo>
                <a:lnTo>
                  <a:pt x="1185672" y="103632"/>
                </a:lnTo>
                <a:lnTo>
                  <a:pt x="1179576" y="108204"/>
                </a:lnTo>
                <a:lnTo>
                  <a:pt x="1179576" y="117348"/>
                </a:lnTo>
                <a:lnTo>
                  <a:pt x="1184148" y="123444"/>
                </a:lnTo>
                <a:lnTo>
                  <a:pt x="1190244" y="129540"/>
                </a:lnTo>
                <a:lnTo>
                  <a:pt x="1199388" y="131064"/>
                </a:lnTo>
                <a:lnTo>
                  <a:pt x="1203960" y="124968"/>
                </a:lnTo>
                <a:lnTo>
                  <a:pt x="1272540" y="66343"/>
                </a:lnTo>
                <a:close/>
              </a:path>
              <a:path w="1298575" h="302260">
                <a:moveTo>
                  <a:pt x="1272540" y="64008"/>
                </a:moveTo>
                <a:lnTo>
                  <a:pt x="1267968" y="35052"/>
                </a:lnTo>
                <a:lnTo>
                  <a:pt x="1215918" y="44811"/>
                </a:lnTo>
                <a:lnTo>
                  <a:pt x="1241986" y="54212"/>
                </a:lnTo>
                <a:lnTo>
                  <a:pt x="1260348" y="38100"/>
                </a:lnTo>
                <a:lnTo>
                  <a:pt x="1264920" y="62484"/>
                </a:lnTo>
                <a:lnTo>
                  <a:pt x="1264920" y="65438"/>
                </a:lnTo>
                <a:lnTo>
                  <a:pt x="1272540" y="64008"/>
                </a:lnTo>
                <a:close/>
              </a:path>
              <a:path w="1298575" h="302260">
                <a:moveTo>
                  <a:pt x="1264920" y="65438"/>
                </a:moveTo>
                <a:lnTo>
                  <a:pt x="1264920" y="62484"/>
                </a:lnTo>
                <a:lnTo>
                  <a:pt x="1241986" y="54212"/>
                </a:lnTo>
                <a:lnTo>
                  <a:pt x="1219472" y="73970"/>
                </a:lnTo>
                <a:lnTo>
                  <a:pt x="1264920" y="65438"/>
                </a:lnTo>
                <a:close/>
              </a:path>
              <a:path w="1298575" h="302260">
                <a:moveTo>
                  <a:pt x="1264920" y="62484"/>
                </a:moveTo>
                <a:lnTo>
                  <a:pt x="1260348" y="38100"/>
                </a:lnTo>
                <a:lnTo>
                  <a:pt x="1241986" y="54212"/>
                </a:lnTo>
                <a:lnTo>
                  <a:pt x="1264920" y="62484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80822" y="2060448"/>
            <a:ext cx="1908175" cy="451484"/>
          </a:xfrm>
          <a:custGeom>
            <a:avLst/>
            <a:gdLst/>
            <a:ahLst/>
            <a:cxnLst/>
            <a:rect l="l" t="t" r="r" b="b"/>
            <a:pathLst>
              <a:path w="1908175" h="451485">
                <a:moveTo>
                  <a:pt x="1851869" y="52771"/>
                </a:moveTo>
                <a:lnTo>
                  <a:pt x="1826351" y="44128"/>
                </a:lnTo>
                <a:lnTo>
                  <a:pt x="0" y="422148"/>
                </a:lnTo>
                <a:lnTo>
                  <a:pt x="6096" y="451104"/>
                </a:lnTo>
                <a:lnTo>
                  <a:pt x="1830366" y="72034"/>
                </a:lnTo>
                <a:lnTo>
                  <a:pt x="1851869" y="52771"/>
                </a:lnTo>
                <a:close/>
              </a:path>
              <a:path w="1908175" h="451485">
                <a:moveTo>
                  <a:pt x="1908048" y="41148"/>
                </a:moveTo>
                <a:lnTo>
                  <a:pt x="1790700" y="1524"/>
                </a:lnTo>
                <a:lnTo>
                  <a:pt x="1783080" y="0"/>
                </a:lnTo>
                <a:lnTo>
                  <a:pt x="1775460" y="3048"/>
                </a:lnTo>
                <a:lnTo>
                  <a:pt x="1769364" y="18288"/>
                </a:lnTo>
                <a:lnTo>
                  <a:pt x="1773936" y="25908"/>
                </a:lnTo>
                <a:lnTo>
                  <a:pt x="1781556" y="28956"/>
                </a:lnTo>
                <a:lnTo>
                  <a:pt x="1826351" y="44128"/>
                </a:lnTo>
                <a:lnTo>
                  <a:pt x="1877568" y="33528"/>
                </a:lnTo>
                <a:lnTo>
                  <a:pt x="1883664" y="60960"/>
                </a:lnTo>
                <a:lnTo>
                  <a:pt x="1883664" y="62733"/>
                </a:lnTo>
                <a:lnTo>
                  <a:pt x="1908048" y="41148"/>
                </a:lnTo>
                <a:close/>
              </a:path>
              <a:path w="1908175" h="451485">
                <a:moveTo>
                  <a:pt x="1883664" y="62733"/>
                </a:moveTo>
                <a:lnTo>
                  <a:pt x="1883664" y="60960"/>
                </a:lnTo>
                <a:lnTo>
                  <a:pt x="1830366" y="72034"/>
                </a:lnTo>
                <a:lnTo>
                  <a:pt x="1796796" y="102108"/>
                </a:lnTo>
                <a:lnTo>
                  <a:pt x="1790700" y="108204"/>
                </a:lnTo>
                <a:lnTo>
                  <a:pt x="1790700" y="117348"/>
                </a:lnTo>
                <a:lnTo>
                  <a:pt x="1795272" y="123444"/>
                </a:lnTo>
                <a:lnTo>
                  <a:pt x="1801368" y="128016"/>
                </a:lnTo>
                <a:lnTo>
                  <a:pt x="1810512" y="129540"/>
                </a:lnTo>
                <a:lnTo>
                  <a:pt x="1815084" y="123444"/>
                </a:lnTo>
                <a:lnTo>
                  <a:pt x="1883664" y="62733"/>
                </a:lnTo>
                <a:close/>
              </a:path>
              <a:path w="1908175" h="451485">
                <a:moveTo>
                  <a:pt x="1883664" y="60960"/>
                </a:moveTo>
                <a:lnTo>
                  <a:pt x="1877568" y="33528"/>
                </a:lnTo>
                <a:lnTo>
                  <a:pt x="1826351" y="44128"/>
                </a:lnTo>
                <a:lnTo>
                  <a:pt x="1851869" y="52771"/>
                </a:lnTo>
                <a:lnTo>
                  <a:pt x="1869948" y="36576"/>
                </a:lnTo>
                <a:lnTo>
                  <a:pt x="1876044" y="60960"/>
                </a:lnTo>
                <a:lnTo>
                  <a:pt x="1876044" y="62543"/>
                </a:lnTo>
                <a:lnTo>
                  <a:pt x="1883664" y="60960"/>
                </a:lnTo>
                <a:close/>
              </a:path>
              <a:path w="1908175" h="451485">
                <a:moveTo>
                  <a:pt x="1876044" y="62543"/>
                </a:moveTo>
                <a:lnTo>
                  <a:pt x="1876044" y="60960"/>
                </a:lnTo>
                <a:lnTo>
                  <a:pt x="1851869" y="52771"/>
                </a:lnTo>
                <a:lnTo>
                  <a:pt x="1830366" y="72034"/>
                </a:lnTo>
                <a:lnTo>
                  <a:pt x="1876044" y="62543"/>
                </a:lnTo>
                <a:close/>
              </a:path>
              <a:path w="1908175" h="451485">
                <a:moveTo>
                  <a:pt x="1876044" y="60960"/>
                </a:moveTo>
                <a:lnTo>
                  <a:pt x="1869948" y="36576"/>
                </a:lnTo>
                <a:lnTo>
                  <a:pt x="1851869" y="52771"/>
                </a:lnTo>
                <a:lnTo>
                  <a:pt x="1876044" y="60960"/>
                </a:lnTo>
                <a:close/>
              </a:path>
            </a:pathLst>
          </a:custGeom>
          <a:solidFill>
            <a:srgbClr val="006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555381" y="404876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72856" y="2157474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144663" y="467359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525664" y="2143759"/>
            <a:ext cx="191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F00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571365" y="1022603"/>
            <a:ext cx="672465" cy="132715"/>
          </a:xfrm>
          <a:custGeom>
            <a:avLst/>
            <a:gdLst/>
            <a:ahLst/>
            <a:cxnLst/>
            <a:rect l="l" t="t" r="r" b="b"/>
            <a:pathLst>
              <a:path w="672465" h="132715">
                <a:moveTo>
                  <a:pt x="0" y="0"/>
                </a:moveTo>
                <a:lnTo>
                  <a:pt x="672083" y="132587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72890" y="1719072"/>
            <a:ext cx="672465" cy="132715"/>
          </a:xfrm>
          <a:custGeom>
            <a:avLst/>
            <a:gdLst/>
            <a:ahLst/>
            <a:cxnLst/>
            <a:rect l="l" t="t" r="r" b="b"/>
            <a:pathLst>
              <a:path w="672465" h="132714">
                <a:moveTo>
                  <a:pt x="0" y="0"/>
                </a:moveTo>
                <a:lnTo>
                  <a:pt x="672083" y="132587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72890" y="2404872"/>
            <a:ext cx="672465" cy="132715"/>
          </a:xfrm>
          <a:custGeom>
            <a:avLst/>
            <a:gdLst/>
            <a:ahLst/>
            <a:cxnLst/>
            <a:rect l="l" t="t" r="r" b="b"/>
            <a:pathLst>
              <a:path w="672465" h="132714">
                <a:moveTo>
                  <a:pt x="0" y="0"/>
                </a:moveTo>
                <a:lnTo>
                  <a:pt x="672083" y="132587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935345" y="2385060"/>
            <a:ext cx="451484" cy="81280"/>
          </a:xfrm>
          <a:custGeom>
            <a:avLst/>
            <a:gdLst/>
            <a:ahLst/>
            <a:cxnLst/>
            <a:rect l="l" t="t" r="r" b="b"/>
            <a:pathLst>
              <a:path w="451484" h="81280">
                <a:moveTo>
                  <a:pt x="0" y="80771"/>
                </a:moveTo>
                <a:lnTo>
                  <a:pt x="451103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935345" y="1688591"/>
            <a:ext cx="451484" cy="81280"/>
          </a:xfrm>
          <a:custGeom>
            <a:avLst/>
            <a:gdLst/>
            <a:ahLst/>
            <a:cxnLst/>
            <a:rect l="l" t="t" r="r" b="b"/>
            <a:pathLst>
              <a:path w="451484" h="81280">
                <a:moveTo>
                  <a:pt x="0" y="80771"/>
                </a:moveTo>
                <a:lnTo>
                  <a:pt x="451103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935345" y="1002791"/>
            <a:ext cx="451484" cy="81280"/>
          </a:xfrm>
          <a:custGeom>
            <a:avLst/>
            <a:gdLst/>
            <a:ahLst/>
            <a:cxnLst/>
            <a:rect l="l" t="t" r="r" b="b"/>
            <a:pathLst>
              <a:path w="451484" h="81280">
                <a:moveTo>
                  <a:pt x="0" y="80771"/>
                </a:moveTo>
                <a:lnTo>
                  <a:pt x="451103" y="0"/>
                </a:lnTo>
              </a:path>
            </a:pathLst>
          </a:custGeom>
          <a:ln w="28574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5073" y="3701795"/>
            <a:ext cx="3886200" cy="0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196" y="0"/>
                </a:lnTo>
              </a:path>
            </a:pathLst>
          </a:custGeom>
          <a:ln w="1904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5073" y="1796795"/>
            <a:ext cx="3886200" cy="0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196" y="0"/>
                </a:lnTo>
              </a:path>
            </a:pathLst>
          </a:custGeom>
          <a:ln w="1904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60382" y="715708"/>
            <a:ext cx="2466974" cy="2924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05212" y="374396"/>
            <a:ext cx="30264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000CC"/>
                </a:solidFill>
              </a:rPr>
              <a:t>Interference of</a:t>
            </a:r>
            <a:r>
              <a:rPr spc="-30" dirty="0">
                <a:solidFill>
                  <a:srgbClr val="0000CC"/>
                </a:solidFill>
              </a:rPr>
              <a:t> </a:t>
            </a:r>
            <a:r>
              <a:rPr dirty="0">
                <a:solidFill>
                  <a:srgbClr val="0000CC"/>
                </a:solidFill>
              </a:rPr>
              <a:t>Waves:</a:t>
            </a:r>
          </a:p>
        </p:txBody>
      </p:sp>
      <p:sp>
        <p:nvSpPr>
          <p:cNvPr id="6" name="object 6"/>
          <p:cNvSpPr/>
          <p:nvPr/>
        </p:nvSpPr>
        <p:spPr>
          <a:xfrm>
            <a:off x="6870069" y="958595"/>
            <a:ext cx="1295400" cy="1066800"/>
          </a:xfrm>
          <a:custGeom>
            <a:avLst/>
            <a:gdLst/>
            <a:ahLst/>
            <a:cxnLst/>
            <a:rect l="l" t="t" r="r" b="b"/>
            <a:pathLst>
              <a:path w="1295400" h="1066800">
                <a:moveTo>
                  <a:pt x="0" y="1066799"/>
                </a:moveTo>
                <a:lnTo>
                  <a:pt x="1295399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70069" y="1644395"/>
            <a:ext cx="1524000" cy="457200"/>
          </a:xfrm>
          <a:custGeom>
            <a:avLst/>
            <a:gdLst/>
            <a:ahLst/>
            <a:cxnLst/>
            <a:rect l="l" t="t" r="r" b="b"/>
            <a:pathLst>
              <a:path w="1524000" h="457200">
                <a:moveTo>
                  <a:pt x="0" y="457199"/>
                </a:moveTo>
                <a:lnTo>
                  <a:pt x="1523999" y="0"/>
                </a:lnTo>
              </a:path>
            </a:pathLst>
          </a:custGeom>
          <a:ln w="38099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70069" y="2177795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199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0069" y="2253995"/>
            <a:ext cx="1524000" cy="457200"/>
          </a:xfrm>
          <a:custGeom>
            <a:avLst/>
            <a:gdLst/>
            <a:ahLst/>
            <a:cxnLst/>
            <a:rect l="l" t="t" r="r" b="b"/>
            <a:pathLst>
              <a:path w="1524000" h="457200">
                <a:moveTo>
                  <a:pt x="0" y="0"/>
                </a:moveTo>
                <a:lnTo>
                  <a:pt x="1523999" y="457199"/>
                </a:lnTo>
              </a:path>
            </a:pathLst>
          </a:custGeom>
          <a:ln w="38099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18309" y="1491995"/>
            <a:ext cx="822960" cy="304800"/>
          </a:xfrm>
          <a:custGeom>
            <a:avLst/>
            <a:gdLst/>
            <a:ahLst/>
            <a:cxnLst/>
            <a:rect l="l" t="t" r="r" b="b"/>
            <a:pathLst>
              <a:path w="822960" h="304800">
                <a:moveTo>
                  <a:pt x="0" y="304799"/>
                </a:moveTo>
                <a:lnTo>
                  <a:pt x="37407" y="263350"/>
                </a:lnTo>
                <a:lnTo>
                  <a:pt x="74814" y="222588"/>
                </a:lnTo>
                <a:lnTo>
                  <a:pt x="112221" y="183200"/>
                </a:lnTo>
                <a:lnTo>
                  <a:pt x="149629" y="145873"/>
                </a:lnTo>
                <a:lnTo>
                  <a:pt x="187036" y="111294"/>
                </a:lnTo>
                <a:lnTo>
                  <a:pt x="224443" y="80150"/>
                </a:lnTo>
                <a:lnTo>
                  <a:pt x="261850" y="53128"/>
                </a:lnTo>
                <a:lnTo>
                  <a:pt x="299258" y="30915"/>
                </a:lnTo>
                <a:lnTo>
                  <a:pt x="336665" y="14198"/>
                </a:lnTo>
                <a:lnTo>
                  <a:pt x="374072" y="3664"/>
                </a:lnTo>
                <a:lnTo>
                  <a:pt x="411479" y="0"/>
                </a:lnTo>
                <a:lnTo>
                  <a:pt x="448887" y="3664"/>
                </a:lnTo>
                <a:lnTo>
                  <a:pt x="486294" y="14198"/>
                </a:lnTo>
                <a:lnTo>
                  <a:pt x="523701" y="30915"/>
                </a:lnTo>
                <a:lnTo>
                  <a:pt x="561109" y="53128"/>
                </a:lnTo>
                <a:lnTo>
                  <a:pt x="598516" y="80150"/>
                </a:lnTo>
                <a:lnTo>
                  <a:pt x="635923" y="111294"/>
                </a:lnTo>
                <a:lnTo>
                  <a:pt x="673330" y="145873"/>
                </a:lnTo>
                <a:lnTo>
                  <a:pt x="710738" y="183200"/>
                </a:lnTo>
                <a:lnTo>
                  <a:pt x="748145" y="222588"/>
                </a:lnTo>
                <a:lnTo>
                  <a:pt x="785552" y="263350"/>
                </a:lnTo>
                <a:lnTo>
                  <a:pt x="822959" y="304799"/>
                </a:lnTo>
              </a:path>
            </a:pathLst>
          </a:custGeom>
          <a:ln w="2857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5073" y="1491995"/>
            <a:ext cx="767080" cy="304800"/>
          </a:xfrm>
          <a:custGeom>
            <a:avLst/>
            <a:gdLst/>
            <a:ahLst/>
            <a:cxnLst/>
            <a:rect l="l" t="t" r="r" b="b"/>
            <a:pathLst>
              <a:path w="767080" h="304800">
                <a:moveTo>
                  <a:pt x="0" y="304799"/>
                </a:moveTo>
                <a:lnTo>
                  <a:pt x="38404" y="259232"/>
                </a:lnTo>
                <a:lnTo>
                  <a:pt x="76809" y="214579"/>
                </a:lnTo>
                <a:lnTo>
                  <a:pt x="115214" y="171754"/>
                </a:lnTo>
                <a:lnTo>
                  <a:pt x="153619" y="131673"/>
                </a:lnTo>
                <a:lnTo>
                  <a:pt x="192023" y="95249"/>
                </a:lnTo>
                <a:lnTo>
                  <a:pt x="230428" y="63398"/>
                </a:lnTo>
                <a:lnTo>
                  <a:pt x="268832" y="37033"/>
                </a:lnTo>
                <a:lnTo>
                  <a:pt x="307236" y="17068"/>
                </a:lnTo>
                <a:lnTo>
                  <a:pt x="345640" y="4419"/>
                </a:lnTo>
                <a:lnTo>
                  <a:pt x="384044" y="0"/>
                </a:lnTo>
                <a:lnTo>
                  <a:pt x="422036" y="4419"/>
                </a:lnTo>
                <a:lnTo>
                  <a:pt x="460110" y="17068"/>
                </a:lnTo>
                <a:lnTo>
                  <a:pt x="498258" y="37033"/>
                </a:lnTo>
                <a:lnTo>
                  <a:pt x="536469" y="63398"/>
                </a:lnTo>
                <a:lnTo>
                  <a:pt x="574735" y="95249"/>
                </a:lnTo>
                <a:lnTo>
                  <a:pt x="613047" y="131673"/>
                </a:lnTo>
                <a:lnTo>
                  <a:pt x="651395" y="171754"/>
                </a:lnTo>
                <a:lnTo>
                  <a:pt x="689771" y="214579"/>
                </a:lnTo>
                <a:lnTo>
                  <a:pt x="728165" y="259232"/>
                </a:lnTo>
                <a:lnTo>
                  <a:pt x="766568" y="304799"/>
                </a:lnTo>
              </a:path>
            </a:pathLst>
          </a:custGeom>
          <a:ln w="2857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21642" y="1796795"/>
            <a:ext cx="765175" cy="304800"/>
          </a:xfrm>
          <a:custGeom>
            <a:avLst/>
            <a:gdLst/>
            <a:ahLst/>
            <a:cxnLst/>
            <a:rect l="l" t="t" r="r" b="b"/>
            <a:pathLst>
              <a:path w="765175" h="304800">
                <a:moveTo>
                  <a:pt x="0" y="0"/>
                </a:moveTo>
                <a:lnTo>
                  <a:pt x="38362" y="45567"/>
                </a:lnTo>
                <a:lnTo>
                  <a:pt x="76651" y="90220"/>
                </a:lnTo>
                <a:lnTo>
                  <a:pt x="114885" y="133045"/>
                </a:lnTo>
                <a:lnTo>
                  <a:pt x="153082" y="173126"/>
                </a:lnTo>
                <a:lnTo>
                  <a:pt x="191261" y="209549"/>
                </a:lnTo>
                <a:lnTo>
                  <a:pt x="229441" y="241401"/>
                </a:lnTo>
                <a:lnTo>
                  <a:pt x="267638" y="267766"/>
                </a:lnTo>
                <a:lnTo>
                  <a:pt x="305872" y="287731"/>
                </a:lnTo>
                <a:lnTo>
                  <a:pt x="344161" y="300380"/>
                </a:lnTo>
                <a:lnTo>
                  <a:pt x="382523" y="304799"/>
                </a:lnTo>
                <a:lnTo>
                  <a:pt x="420886" y="300380"/>
                </a:lnTo>
                <a:lnTo>
                  <a:pt x="459175" y="287731"/>
                </a:lnTo>
                <a:lnTo>
                  <a:pt x="497409" y="267766"/>
                </a:lnTo>
                <a:lnTo>
                  <a:pt x="535606" y="241401"/>
                </a:lnTo>
                <a:lnTo>
                  <a:pt x="573785" y="209549"/>
                </a:lnTo>
                <a:lnTo>
                  <a:pt x="611965" y="173126"/>
                </a:lnTo>
                <a:lnTo>
                  <a:pt x="650162" y="133045"/>
                </a:lnTo>
                <a:lnTo>
                  <a:pt x="688396" y="90220"/>
                </a:lnTo>
                <a:lnTo>
                  <a:pt x="726685" y="45567"/>
                </a:lnTo>
                <a:lnTo>
                  <a:pt x="765047" y="0"/>
                </a:lnTo>
              </a:path>
            </a:pathLst>
          </a:custGeom>
          <a:ln w="2857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86690" y="1491995"/>
            <a:ext cx="767080" cy="304800"/>
          </a:xfrm>
          <a:custGeom>
            <a:avLst/>
            <a:gdLst/>
            <a:ahLst/>
            <a:cxnLst/>
            <a:rect l="l" t="t" r="r" b="b"/>
            <a:pathLst>
              <a:path w="767079" h="304800">
                <a:moveTo>
                  <a:pt x="0" y="304799"/>
                </a:moveTo>
                <a:lnTo>
                  <a:pt x="38404" y="259232"/>
                </a:lnTo>
                <a:lnTo>
                  <a:pt x="76809" y="214579"/>
                </a:lnTo>
                <a:lnTo>
                  <a:pt x="115214" y="171754"/>
                </a:lnTo>
                <a:lnTo>
                  <a:pt x="153619" y="131673"/>
                </a:lnTo>
                <a:lnTo>
                  <a:pt x="192023" y="95249"/>
                </a:lnTo>
                <a:lnTo>
                  <a:pt x="230428" y="63398"/>
                </a:lnTo>
                <a:lnTo>
                  <a:pt x="268833" y="37033"/>
                </a:lnTo>
                <a:lnTo>
                  <a:pt x="307238" y="17068"/>
                </a:lnTo>
                <a:lnTo>
                  <a:pt x="345643" y="4419"/>
                </a:lnTo>
                <a:lnTo>
                  <a:pt x="384047" y="0"/>
                </a:lnTo>
                <a:lnTo>
                  <a:pt x="422410" y="4419"/>
                </a:lnTo>
                <a:lnTo>
                  <a:pt x="460699" y="17068"/>
                </a:lnTo>
                <a:lnTo>
                  <a:pt x="498933" y="37033"/>
                </a:lnTo>
                <a:lnTo>
                  <a:pt x="537130" y="63398"/>
                </a:lnTo>
                <a:lnTo>
                  <a:pt x="575309" y="95249"/>
                </a:lnTo>
                <a:lnTo>
                  <a:pt x="613489" y="131673"/>
                </a:lnTo>
                <a:lnTo>
                  <a:pt x="651686" y="171754"/>
                </a:lnTo>
                <a:lnTo>
                  <a:pt x="689920" y="214579"/>
                </a:lnTo>
                <a:lnTo>
                  <a:pt x="728209" y="259232"/>
                </a:lnTo>
                <a:lnTo>
                  <a:pt x="766571" y="304799"/>
                </a:lnTo>
              </a:path>
            </a:pathLst>
          </a:custGeom>
          <a:ln w="2857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53262" y="1796795"/>
            <a:ext cx="765175" cy="304800"/>
          </a:xfrm>
          <a:custGeom>
            <a:avLst/>
            <a:gdLst/>
            <a:ahLst/>
            <a:cxnLst/>
            <a:rect l="l" t="t" r="r" b="b"/>
            <a:pathLst>
              <a:path w="765175" h="304800">
                <a:moveTo>
                  <a:pt x="0" y="0"/>
                </a:moveTo>
                <a:lnTo>
                  <a:pt x="38403" y="45567"/>
                </a:lnTo>
                <a:lnTo>
                  <a:pt x="76797" y="90220"/>
                </a:lnTo>
                <a:lnTo>
                  <a:pt x="115173" y="133045"/>
                </a:lnTo>
                <a:lnTo>
                  <a:pt x="153521" y="173126"/>
                </a:lnTo>
                <a:lnTo>
                  <a:pt x="191833" y="209549"/>
                </a:lnTo>
                <a:lnTo>
                  <a:pt x="230099" y="241401"/>
                </a:lnTo>
                <a:lnTo>
                  <a:pt x="268310" y="267766"/>
                </a:lnTo>
                <a:lnTo>
                  <a:pt x="306458" y="287731"/>
                </a:lnTo>
                <a:lnTo>
                  <a:pt x="344532" y="300380"/>
                </a:lnTo>
                <a:lnTo>
                  <a:pt x="382523" y="304799"/>
                </a:lnTo>
                <a:lnTo>
                  <a:pt x="420927" y="300380"/>
                </a:lnTo>
                <a:lnTo>
                  <a:pt x="459321" y="287731"/>
                </a:lnTo>
                <a:lnTo>
                  <a:pt x="497697" y="267766"/>
                </a:lnTo>
                <a:lnTo>
                  <a:pt x="536045" y="241401"/>
                </a:lnTo>
                <a:lnTo>
                  <a:pt x="574357" y="209549"/>
                </a:lnTo>
                <a:lnTo>
                  <a:pt x="612623" y="173126"/>
                </a:lnTo>
                <a:lnTo>
                  <a:pt x="650834" y="133045"/>
                </a:lnTo>
                <a:lnTo>
                  <a:pt x="688982" y="90220"/>
                </a:lnTo>
                <a:lnTo>
                  <a:pt x="727056" y="45567"/>
                </a:lnTo>
                <a:lnTo>
                  <a:pt x="765047" y="0"/>
                </a:lnTo>
              </a:path>
            </a:pathLst>
          </a:custGeom>
          <a:ln w="2857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18309" y="1339595"/>
            <a:ext cx="822960" cy="457200"/>
          </a:xfrm>
          <a:custGeom>
            <a:avLst/>
            <a:gdLst/>
            <a:ahLst/>
            <a:cxnLst/>
            <a:rect l="l" t="t" r="r" b="b"/>
            <a:pathLst>
              <a:path w="822960" h="457200">
                <a:moveTo>
                  <a:pt x="0" y="457199"/>
                </a:moveTo>
                <a:lnTo>
                  <a:pt x="31652" y="404550"/>
                </a:lnTo>
                <a:lnTo>
                  <a:pt x="63304" y="352524"/>
                </a:lnTo>
                <a:lnTo>
                  <a:pt x="94956" y="301747"/>
                </a:lnTo>
                <a:lnTo>
                  <a:pt x="126609" y="252843"/>
                </a:lnTo>
                <a:lnTo>
                  <a:pt x="158261" y="206437"/>
                </a:lnTo>
                <a:lnTo>
                  <a:pt x="189913" y="163151"/>
                </a:lnTo>
                <a:lnTo>
                  <a:pt x="221566" y="123612"/>
                </a:lnTo>
                <a:lnTo>
                  <a:pt x="253218" y="88443"/>
                </a:lnTo>
                <a:lnTo>
                  <a:pt x="284870" y="58268"/>
                </a:lnTo>
                <a:lnTo>
                  <a:pt x="316523" y="33712"/>
                </a:lnTo>
                <a:lnTo>
                  <a:pt x="379827" y="3953"/>
                </a:lnTo>
                <a:lnTo>
                  <a:pt x="411479" y="0"/>
                </a:lnTo>
                <a:lnTo>
                  <a:pt x="443132" y="3953"/>
                </a:lnTo>
                <a:lnTo>
                  <a:pt x="506436" y="33712"/>
                </a:lnTo>
                <a:lnTo>
                  <a:pt x="538089" y="58268"/>
                </a:lnTo>
                <a:lnTo>
                  <a:pt x="569741" y="88443"/>
                </a:lnTo>
                <a:lnTo>
                  <a:pt x="601393" y="123612"/>
                </a:lnTo>
                <a:lnTo>
                  <a:pt x="633046" y="163151"/>
                </a:lnTo>
                <a:lnTo>
                  <a:pt x="664698" y="206437"/>
                </a:lnTo>
                <a:lnTo>
                  <a:pt x="696350" y="252843"/>
                </a:lnTo>
                <a:lnTo>
                  <a:pt x="728003" y="301747"/>
                </a:lnTo>
                <a:lnTo>
                  <a:pt x="759655" y="352524"/>
                </a:lnTo>
                <a:lnTo>
                  <a:pt x="791307" y="404550"/>
                </a:lnTo>
                <a:lnTo>
                  <a:pt x="822959" y="457199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55073" y="1339595"/>
            <a:ext cx="767080" cy="457200"/>
          </a:xfrm>
          <a:custGeom>
            <a:avLst/>
            <a:gdLst/>
            <a:ahLst/>
            <a:cxnLst/>
            <a:rect l="l" t="t" r="r" b="b"/>
            <a:pathLst>
              <a:path w="767080" h="457200">
                <a:moveTo>
                  <a:pt x="0" y="457199"/>
                </a:moveTo>
                <a:lnTo>
                  <a:pt x="29542" y="404550"/>
                </a:lnTo>
                <a:lnTo>
                  <a:pt x="59084" y="352524"/>
                </a:lnTo>
                <a:lnTo>
                  <a:pt x="88626" y="301747"/>
                </a:lnTo>
                <a:lnTo>
                  <a:pt x="118168" y="252843"/>
                </a:lnTo>
                <a:lnTo>
                  <a:pt x="147710" y="206437"/>
                </a:lnTo>
                <a:lnTo>
                  <a:pt x="177252" y="163151"/>
                </a:lnTo>
                <a:lnTo>
                  <a:pt x="206794" y="123612"/>
                </a:lnTo>
                <a:lnTo>
                  <a:pt x="236336" y="88443"/>
                </a:lnTo>
                <a:lnTo>
                  <a:pt x="265878" y="58268"/>
                </a:lnTo>
                <a:lnTo>
                  <a:pt x="295420" y="33712"/>
                </a:lnTo>
                <a:lnTo>
                  <a:pt x="354503" y="3953"/>
                </a:lnTo>
                <a:lnTo>
                  <a:pt x="384044" y="0"/>
                </a:lnTo>
                <a:lnTo>
                  <a:pt x="413261" y="3953"/>
                </a:lnTo>
                <a:lnTo>
                  <a:pt x="471841" y="33712"/>
                </a:lnTo>
                <a:lnTo>
                  <a:pt x="501195" y="58268"/>
                </a:lnTo>
                <a:lnTo>
                  <a:pt x="530586" y="88443"/>
                </a:lnTo>
                <a:lnTo>
                  <a:pt x="560011" y="123612"/>
                </a:lnTo>
                <a:lnTo>
                  <a:pt x="589465" y="163151"/>
                </a:lnTo>
                <a:lnTo>
                  <a:pt x="618944" y="206437"/>
                </a:lnTo>
                <a:lnTo>
                  <a:pt x="648444" y="252843"/>
                </a:lnTo>
                <a:lnTo>
                  <a:pt x="677961" y="301747"/>
                </a:lnTo>
                <a:lnTo>
                  <a:pt x="707490" y="352524"/>
                </a:lnTo>
                <a:lnTo>
                  <a:pt x="737027" y="404550"/>
                </a:lnTo>
                <a:lnTo>
                  <a:pt x="766568" y="457199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21642" y="1796795"/>
            <a:ext cx="765175" cy="457200"/>
          </a:xfrm>
          <a:custGeom>
            <a:avLst/>
            <a:gdLst/>
            <a:ahLst/>
            <a:cxnLst/>
            <a:rect l="l" t="t" r="r" b="b"/>
            <a:pathLst>
              <a:path w="765175" h="457200">
                <a:moveTo>
                  <a:pt x="0" y="0"/>
                </a:moveTo>
                <a:lnTo>
                  <a:pt x="29516" y="52649"/>
                </a:lnTo>
                <a:lnTo>
                  <a:pt x="58987" y="104675"/>
                </a:lnTo>
                <a:lnTo>
                  <a:pt x="88420" y="155452"/>
                </a:lnTo>
                <a:lnTo>
                  <a:pt x="117824" y="204356"/>
                </a:lnTo>
                <a:lnTo>
                  <a:pt x="147207" y="250762"/>
                </a:lnTo>
                <a:lnTo>
                  <a:pt x="176578" y="294048"/>
                </a:lnTo>
                <a:lnTo>
                  <a:pt x="205945" y="333587"/>
                </a:lnTo>
                <a:lnTo>
                  <a:pt x="235316" y="368756"/>
                </a:lnTo>
                <a:lnTo>
                  <a:pt x="264699" y="398931"/>
                </a:lnTo>
                <a:lnTo>
                  <a:pt x="294103" y="423487"/>
                </a:lnTo>
                <a:lnTo>
                  <a:pt x="353007" y="453246"/>
                </a:lnTo>
                <a:lnTo>
                  <a:pt x="382523" y="457199"/>
                </a:lnTo>
                <a:lnTo>
                  <a:pt x="412040" y="453246"/>
                </a:lnTo>
                <a:lnTo>
                  <a:pt x="470944" y="423487"/>
                </a:lnTo>
                <a:lnTo>
                  <a:pt x="500348" y="398931"/>
                </a:lnTo>
                <a:lnTo>
                  <a:pt x="529731" y="368756"/>
                </a:lnTo>
                <a:lnTo>
                  <a:pt x="559102" y="333587"/>
                </a:lnTo>
                <a:lnTo>
                  <a:pt x="588469" y="294048"/>
                </a:lnTo>
                <a:lnTo>
                  <a:pt x="617840" y="250762"/>
                </a:lnTo>
                <a:lnTo>
                  <a:pt x="647223" y="204356"/>
                </a:lnTo>
                <a:lnTo>
                  <a:pt x="676627" y="155452"/>
                </a:lnTo>
                <a:lnTo>
                  <a:pt x="706060" y="104675"/>
                </a:lnTo>
                <a:lnTo>
                  <a:pt x="735531" y="52649"/>
                </a:lnTo>
                <a:lnTo>
                  <a:pt x="765047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86690" y="1339595"/>
            <a:ext cx="767080" cy="457200"/>
          </a:xfrm>
          <a:custGeom>
            <a:avLst/>
            <a:gdLst/>
            <a:ahLst/>
            <a:cxnLst/>
            <a:rect l="l" t="t" r="r" b="b"/>
            <a:pathLst>
              <a:path w="767079" h="457200">
                <a:moveTo>
                  <a:pt x="0" y="457199"/>
                </a:moveTo>
                <a:lnTo>
                  <a:pt x="29542" y="404550"/>
                </a:lnTo>
                <a:lnTo>
                  <a:pt x="59084" y="352524"/>
                </a:lnTo>
                <a:lnTo>
                  <a:pt x="88626" y="301747"/>
                </a:lnTo>
                <a:lnTo>
                  <a:pt x="118168" y="252843"/>
                </a:lnTo>
                <a:lnTo>
                  <a:pt x="147710" y="206437"/>
                </a:lnTo>
                <a:lnTo>
                  <a:pt x="177252" y="163151"/>
                </a:lnTo>
                <a:lnTo>
                  <a:pt x="206795" y="123612"/>
                </a:lnTo>
                <a:lnTo>
                  <a:pt x="236337" y="88443"/>
                </a:lnTo>
                <a:lnTo>
                  <a:pt x="265879" y="58268"/>
                </a:lnTo>
                <a:lnTo>
                  <a:pt x="295421" y="33712"/>
                </a:lnTo>
                <a:lnTo>
                  <a:pt x="354505" y="3953"/>
                </a:lnTo>
                <a:lnTo>
                  <a:pt x="384047" y="0"/>
                </a:lnTo>
                <a:lnTo>
                  <a:pt x="413564" y="3953"/>
                </a:lnTo>
                <a:lnTo>
                  <a:pt x="472468" y="33712"/>
                </a:lnTo>
                <a:lnTo>
                  <a:pt x="501872" y="58268"/>
                </a:lnTo>
                <a:lnTo>
                  <a:pt x="531255" y="88443"/>
                </a:lnTo>
                <a:lnTo>
                  <a:pt x="560626" y="123612"/>
                </a:lnTo>
                <a:lnTo>
                  <a:pt x="589993" y="163151"/>
                </a:lnTo>
                <a:lnTo>
                  <a:pt x="619364" y="206437"/>
                </a:lnTo>
                <a:lnTo>
                  <a:pt x="648747" y="252843"/>
                </a:lnTo>
                <a:lnTo>
                  <a:pt x="678151" y="301747"/>
                </a:lnTo>
                <a:lnTo>
                  <a:pt x="707584" y="352524"/>
                </a:lnTo>
                <a:lnTo>
                  <a:pt x="737055" y="404550"/>
                </a:lnTo>
                <a:lnTo>
                  <a:pt x="766571" y="457199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53262" y="1796795"/>
            <a:ext cx="765175" cy="457200"/>
          </a:xfrm>
          <a:custGeom>
            <a:avLst/>
            <a:gdLst/>
            <a:ahLst/>
            <a:cxnLst/>
            <a:rect l="l" t="t" r="r" b="b"/>
            <a:pathLst>
              <a:path w="765175" h="457200">
                <a:moveTo>
                  <a:pt x="0" y="0"/>
                </a:moveTo>
                <a:lnTo>
                  <a:pt x="29541" y="52649"/>
                </a:lnTo>
                <a:lnTo>
                  <a:pt x="59078" y="104675"/>
                </a:lnTo>
                <a:lnTo>
                  <a:pt x="88607" y="155452"/>
                </a:lnTo>
                <a:lnTo>
                  <a:pt x="118124" y="204356"/>
                </a:lnTo>
                <a:lnTo>
                  <a:pt x="147624" y="250762"/>
                </a:lnTo>
                <a:lnTo>
                  <a:pt x="177103" y="294048"/>
                </a:lnTo>
                <a:lnTo>
                  <a:pt x="206557" y="333587"/>
                </a:lnTo>
                <a:lnTo>
                  <a:pt x="235982" y="368756"/>
                </a:lnTo>
                <a:lnTo>
                  <a:pt x="265373" y="398931"/>
                </a:lnTo>
                <a:lnTo>
                  <a:pt x="294727" y="423487"/>
                </a:lnTo>
                <a:lnTo>
                  <a:pt x="353307" y="453246"/>
                </a:lnTo>
                <a:lnTo>
                  <a:pt x="382523" y="457199"/>
                </a:lnTo>
                <a:lnTo>
                  <a:pt x="412065" y="453246"/>
                </a:lnTo>
                <a:lnTo>
                  <a:pt x="471131" y="423487"/>
                </a:lnTo>
                <a:lnTo>
                  <a:pt x="500648" y="398931"/>
                </a:lnTo>
                <a:lnTo>
                  <a:pt x="530148" y="368756"/>
                </a:lnTo>
                <a:lnTo>
                  <a:pt x="559627" y="333587"/>
                </a:lnTo>
                <a:lnTo>
                  <a:pt x="589081" y="294048"/>
                </a:lnTo>
                <a:lnTo>
                  <a:pt x="618506" y="250762"/>
                </a:lnTo>
                <a:lnTo>
                  <a:pt x="647897" y="204356"/>
                </a:lnTo>
                <a:lnTo>
                  <a:pt x="677251" y="155452"/>
                </a:lnTo>
                <a:lnTo>
                  <a:pt x="706564" y="104675"/>
                </a:lnTo>
                <a:lnTo>
                  <a:pt x="735831" y="52649"/>
                </a:lnTo>
                <a:lnTo>
                  <a:pt x="765047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18309" y="958595"/>
            <a:ext cx="822960" cy="838200"/>
          </a:xfrm>
          <a:custGeom>
            <a:avLst/>
            <a:gdLst/>
            <a:ahLst/>
            <a:cxnLst/>
            <a:rect l="l" t="t" r="r" b="b"/>
            <a:pathLst>
              <a:path w="822960" h="838200">
                <a:moveTo>
                  <a:pt x="0" y="838199"/>
                </a:moveTo>
                <a:lnTo>
                  <a:pt x="20573" y="775387"/>
                </a:lnTo>
                <a:lnTo>
                  <a:pt x="41147" y="712889"/>
                </a:lnTo>
                <a:lnTo>
                  <a:pt x="61721" y="651019"/>
                </a:lnTo>
                <a:lnTo>
                  <a:pt x="82295" y="590092"/>
                </a:lnTo>
                <a:lnTo>
                  <a:pt x="102869" y="530423"/>
                </a:lnTo>
                <a:lnTo>
                  <a:pt x="123443" y="472325"/>
                </a:lnTo>
                <a:lnTo>
                  <a:pt x="144017" y="416113"/>
                </a:lnTo>
                <a:lnTo>
                  <a:pt x="164591" y="362102"/>
                </a:lnTo>
                <a:lnTo>
                  <a:pt x="185165" y="310605"/>
                </a:lnTo>
                <a:lnTo>
                  <a:pt x="205739" y="261937"/>
                </a:lnTo>
                <a:lnTo>
                  <a:pt x="226313" y="216412"/>
                </a:lnTo>
                <a:lnTo>
                  <a:pt x="246887" y="174345"/>
                </a:lnTo>
                <a:lnTo>
                  <a:pt x="267461" y="136050"/>
                </a:lnTo>
                <a:lnTo>
                  <a:pt x="288035" y="101841"/>
                </a:lnTo>
                <a:lnTo>
                  <a:pt x="329183" y="46939"/>
                </a:lnTo>
                <a:lnTo>
                  <a:pt x="370331" y="12153"/>
                </a:lnTo>
                <a:lnTo>
                  <a:pt x="411479" y="0"/>
                </a:lnTo>
                <a:lnTo>
                  <a:pt x="432053" y="3090"/>
                </a:lnTo>
                <a:lnTo>
                  <a:pt x="473201" y="26874"/>
                </a:lnTo>
                <a:lnTo>
                  <a:pt x="514349" y="72032"/>
                </a:lnTo>
                <a:lnTo>
                  <a:pt x="555497" y="136050"/>
                </a:lnTo>
                <a:lnTo>
                  <a:pt x="576071" y="174345"/>
                </a:lnTo>
                <a:lnTo>
                  <a:pt x="596645" y="216412"/>
                </a:lnTo>
                <a:lnTo>
                  <a:pt x="617219" y="261937"/>
                </a:lnTo>
                <a:lnTo>
                  <a:pt x="637793" y="310605"/>
                </a:lnTo>
                <a:lnTo>
                  <a:pt x="658367" y="362102"/>
                </a:lnTo>
                <a:lnTo>
                  <a:pt x="678941" y="416113"/>
                </a:lnTo>
                <a:lnTo>
                  <a:pt x="699515" y="472325"/>
                </a:lnTo>
                <a:lnTo>
                  <a:pt x="720089" y="530423"/>
                </a:lnTo>
                <a:lnTo>
                  <a:pt x="740663" y="590092"/>
                </a:lnTo>
                <a:lnTo>
                  <a:pt x="761237" y="651019"/>
                </a:lnTo>
                <a:lnTo>
                  <a:pt x="781811" y="712889"/>
                </a:lnTo>
                <a:lnTo>
                  <a:pt x="802385" y="775387"/>
                </a:lnTo>
                <a:lnTo>
                  <a:pt x="822959" y="838199"/>
                </a:lnTo>
              </a:path>
            </a:pathLst>
          </a:custGeom>
          <a:ln w="28574">
            <a:solidFill>
              <a:srgbClr val="00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5073" y="958595"/>
            <a:ext cx="767080" cy="838200"/>
          </a:xfrm>
          <a:custGeom>
            <a:avLst/>
            <a:gdLst/>
            <a:ahLst/>
            <a:cxnLst/>
            <a:rect l="l" t="t" r="r" b="b"/>
            <a:pathLst>
              <a:path w="767080" h="838200">
                <a:moveTo>
                  <a:pt x="0" y="838199"/>
                </a:moveTo>
                <a:lnTo>
                  <a:pt x="19202" y="775387"/>
                </a:lnTo>
                <a:lnTo>
                  <a:pt x="38404" y="712889"/>
                </a:lnTo>
                <a:lnTo>
                  <a:pt x="57607" y="651019"/>
                </a:lnTo>
                <a:lnTo>
                  <a:pt x="76809" y="590092"/>
                </a:lnTo>
                <a:lnTo>
                  <a:pt x="96011" y="530423"/>
                </a:lnTo>
                <a:lnTo>
                  <a:pt x="115214" y="472325"/>
                </a:lnTo>
                <a:lnTo>
                  <a:pt x="134416" y="416113"/>
                </a:lnTo>
                <a:lnTo>
                  <a:pt x="153619" y="362102"/>
                </a:lnTo>
                <a:lnTo>
                  <a:pt x="172821" y="310605"/>
                </a:lnTo>
                <a:lnTo>
                  <a:pt x="192023" y="261937"/>
                </a:lnTo>
                <a:lnTo>
                  <a:pt x="211225" y="216412"/>
                </a:lnTo>
                <a:lnTo>
                  <a:pt x="230428" y="174345"/>
                </a:lnTo>
                <a:lnTo>
                  <a:pt x="249630" y="136050"/>
                </a:lnTo>
                <a:lnTo>
                  <a:pt x="268832" y="101841"/>
                </a:lnTo>
                <a:lnTo>
                  <a:pt x="307236" y="46939"/>
                </a:lnTo>
                <a:lnTo>
                  <a:pt x="345640" y="12153"/>
                </a:lnTo>
                <a:lnTo>
                  <a:pt x="384044" y="0"/>
                </a:lnTo>
                <a:lnTo>
                  <a:pt x="403029" y="3090"/>
                </a:lnTo>
                <a:lnTo>
                  <a:pt x="441064" y="26874"/>
                </a:lnTo>
                <a:lnTo>
                  <a:pt x="479175" y="72032"/>
                </a:lnTo>
                <a:lnTo>
                  <a:pt x="517356" y="136050"/>
                </a:lnTo>
                <a:lnTo>
                  <a:pt x="536469" y="174345"/>
                </a:lnTo>
                <a:lnTo>
                  <a:pt x="555596" y="216412"/>
                </a:lnTo>
                <a:lnTo>
                  <a:pt x="574735" y="261937"/>
                </a:lnTo>
                <a:lnTo>
                  <a:pt x="593886" y="310605"/>
                </a:lnTo>
                <a:lnTo>
                  <a:pt x="613047" y="362102"/>
                </a:lnTo>
                <a:lnTo>
                  <a:pt x="632217" y="416113"/>
                </a:lnTo>
                <a:lnTo>
                  <a:pt x="651395" y="472325"/>
                </a:lnTo>
                <a:lnTo>
                  <a:pt x="670580" y="530423"/>
                </a:lnTo>
                <a:lnTo>
                  <a:pt x="689771" y="590092"/>
                </a:lnTo>
                <a:lnTo>
                  <a:pt x="708966" y="651019"/>
                </a:lnTo>
                <a:lnTo>
                  <a:pt x="728165" y="712889"/>
                </a:lnTo>
                <a:lnTo>
                  <a:pt x="747366" y="775387"/>
                </a:lnTo>
                <a:lnTo>
                  <a:pt x="766568" y="838199"/>
                </a:lnTo>
              </a:path>
            </a:pathLst>
          </a:custGeom>
          <a:ln w="28574">
            <a:solidFill>
              <a:srgbClr val="00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21642" y="1796795"/>
            <a:ext cx="765175" cy="838200"/>
          </a:xfrm>
          <a:custGeom>
            <a:avLst/>
            <a:gdLst/>
            <a:ahLst/>
            <a:cxnLst/>
            <a:rect l="l" t="t" r="r" b="b"/>
            <a:pathLst>
              <a:path w="765175" h="838200">
                <a:moveTo>
                  <a:pt x="0" y="0"/>
                </a:moveTo>
                <a:lnTo>
                  <a:pt x="19191" y="62812"/>
                </a:lnTo>
                <a:lnTo>
                  <a:pt x="38362" y="125310"/>
                </a:lnTo>
                <a:lnTo>
                  <a:pt x="57514" y="187180"/>
                </a:lnTo>
                <a:lnTo>
                  <a:pt x="76651" y="248107"/>
                </a:lnTo>
                <a:lnTo>
                  <a:pt x="95773" y="307776"/>
                </a:lnTo>
                <a:lnTo>
                  <a:pt x="114885" y="365874"/>
                </a:lnTo>
                <a:lnTo>
                  <a:pt x="133987" y="422086"/>
                </a:lnTo>
                <a:lnTo>
                  <a:pt x="153082" y="476097"/>
                </a:lnTo>
                <a:lnTo>
                  <a:pt x="172173" y="527594"/>
                </a:lnTo>
                <a:lnTo>
                  <a:pt x="191261" y="576262"/>
                </a:lnTo>
                <a:lnTo>
                  <a:pt x="210350" y="621787"/>
                </a:lnTo>
                <a:lnTo>
                  <a:pt x="229441" y="663854"/>
                </a:lnTo>
                <a:lnTo>
                  <a:pt x="248536" y="702149"/>
                </a:lnTo>
                <a:lnTo>
                  <a:pt x="267638" y="736358"/>
                </a:lnTo>
                <a:lnTo>
                  <a:pt x="305872" y="791260"/>
                </a:lnTo>
                <a:lnTo>
                  <a:pt x="344161" y="826046"/>
                </a:lnTo>
                <a:lnTo>
                  <a:pt x="382523" y="838199"/>
                </a:lnTo>
                <a:lnTo>
                  <a:pt x="401715" y="835109"/>
                </a:lnTo>
                <a:lnTo>
                  <a:pt x="440038" y="811325"/>
                </a:lnTo>
                <a:lnTo>
                  <a:pt x="478297" y="766167"/>
                </a:lnTo>
                <a:lnTo>
                  <a:pt x="516511" y="702149"/>
                </a:lnTo>
                <a:lnTo>
                  <a:pt x="535606" y="663854"/>
                </a:lnTo>
                <a:lnTo>
                  <a:pt x="554697" y="621787"/>
                </a:lnTo>
                <a:lnTo>
                  <a:pt x="573785" y="576262"/>
                </a:lnTo>
                <a:lnTo>
                  <a:pt x="592874" y="527594"/>
                </a:lnTo>
                <a:lnTo>
                  <a:pt x="611965" y="476097"/>
                </a:lnTo>
                <a:lnTo>
                  <a:pt x="631060" y="422086"/>
                </a:lnTo>
                <a:lnTo>
                  <a:pt x="650162" y="365874"/>
                </a:lnTo>
                <a:lnTo>
                  <a:pt x="669274" y="307776"/>
                </a:lnTo>
                <a:lnTo>
                  <a:pt x="688396" y="248107"/>
                </a:lnTo>
                <a:lnTo>
                  <a:pt x="707533" y="187180"/>
                </a:lnTo>
                <a:lnTo>
                  <a:pt x="726685" y="125310"/>
                </a:lnTo>
                <a:lnTo>
                  <a:pt x="745856" y="62812"/>
                </a:lnTo>
                <a:lnTo>
                  <a:pt x="765047" y="0"/>
                </a:lnTo>
              </a:path>
            </a:pathLst>
          </a:custGeom>
          <a:ln w="28574">
            <a:solidFill>
              <a:srgbClr val="00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86690" y="958595"/>
            <a:ext cx="767080" cy="838200"/>
          </a:xfrm>
          <a:custGeom>
            <a:avLst/>
            <a:gdLst/>
            <a:ahLst/>
            <a:cxnLst/>
            <a:rect l="l" t="t" r="r" b="b"/>
            <a:pathLst>
              <a:path w="767079" h="838200">
                <a:moveTo>
                  <a:pt x="0" y="838199"/>
                </a:moveTo>
                <a:lnTo>
                  <a:pt x="19202" y="775387"/>
                </a:lnTo>
                <a:lnTo>
                  <a:pt x="38404" y="712889"/>
                </a:lnTo>
                <a:lnTo>
                  <a:pt x="57607" y="651019"/>
                </a:lnTo>
                <a:lnTo>
                  <a:pt x="76809" y="590092"/>
                </a:lnTo>
                <a:lnTo>
                  <a:pt x="96011" y="530423"/>
                </a:lnTo>
                <a:lnTo>
                  <a:pt x="115214" y="472325"/>
                </a:lnTo>
                <a:lnTo>
                  <a:pt x="134416" y="416113"/>
                </a:lnTo>
                <a:lnTo>
                  <a:pt x="153619" y="362102"/>
                </a:lnTo>
                <a:lnTo>
                  <a:pt x="172821" y="310605"/>
                </a:lnTo>
                <a:lnTo>
                  <a:pt x="192023" y="261937"/>
                </a:lnTo>
                <a:lnTo>
                  <a:pt x="211226" y="216412"/>
                </a:lnTo>
                <a:lnTo>
                  <a:pt x="230428" y="174345"/>
                </a:lnTo>
                <a:lnTo>
                  <a:pt x="249631" y="136050"/>
                </a:lnTo>
                <a:lnTo>
                  <a:pt x="268833" y="101841"/>
                </a:lnTo>
                <a:lnTo>
                  <a:pt x="307238" y="46939"/>
                </a:lnTo>
                <a:lnTo>
                  <a:pt x="345643" y="12153"/>
                </a:lnTo>
                <a:lnTo>
                  <a:pt x="384047" y="0"/>
                </a:lnTo>
                <a:lnTo>
                  <a:pt x="403239" y="3090"/>
                </a:lnTo>
                <a:lnTo>
                  <a:pt x="441562" y="26874"/>
                </a:lnTo>
                <a:lnTo>
                  <a:pt x="479821" y="72032"/>
                </a:lnTo>
                <a:lnTo>
                  <a:pt x="518035" y="136050"/>
                </a:lnTo>
                <a:lnTo>
                  <a:pt x="537130" y="174345"/>
                </a:lnTo>
                <a:lnTo>
                  <a:pt x="556221" y="216412"/>
                </a:lnTo>
                <a:lnTo>
                  <a:pt x="575309" y="261937"/>
                </a:lnTo>
                <a:lnTo>
                  <a:pt x="594398" y="310605"/>
                </a:lnTo>
                <a:lnTo>
                  <a:pt x="613489" y="362102"/>
                </a:lnTo>
                <a:lnTo>
                  <a:pt x="632584" y="416113"/>
                </a:lnTo>
                <a:lnTo>
                  <a:pt x="651686" y="472325"/>
                </a:lnTo>
                <a:lnTo>
                  <a:pt x="670798" y="530423"/>
                </a:lnTo>
                <a:lnTo>
                  <a:pt x="689920" y="590092"/>
                </a:lnTo>
                <a:lnTo>
                  <a:pt x="709057" y="651019"/>
                </a:lnTo>
                <a:lnTo>
                  <a:pt x="728209" y="712889"/>
                </a:lnTo>
                <a:lnTo>
                  <a:pt x="747380" y="775387"/>
                </a:lnTo>
                <a:lnTo>
                  <a:pt x="766571" y="838199"/>
                </a:lnTo>
              </a:path>
            </a:pathLst>
          </a:custGeom>
          <a:ln w="28574">
            <a:solidFill>
              <a:srgbClr val="00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53262" y="1796795"/>
            <a:ext cx="765175" cy="838200"/>
          </a:xfrm>
          <a:custGeom>
            <a:avLst/>
            <a:gdLst/>
            <a:ahLst/>
            <a:cxnLst/>
            <a:rect l="l" t="t" r="r" b="b"/>
            <a:pathLst>
              <a:path w="765175" h="838200">
                <a:moveTo>
                  <a:pt x="0" y="0"/>
                </a:moveTo>
                <a:lnTo>
                  <a:pt x="19202" y="62812"/>
                </a:lnTo>
                <a:lnTo>
                  <a:pt x="38403" y="125310"/>
                </a:lnTo>
                <a:lnTo>
                  <a:pt x="57602" y="187180"/>
                </a:lnTo>
                <a:lnTo>
                  <a:pt x="76797" y="248107"/>
                </a:lnTo>
                <a:lnTo>
                  <a:pt x="95988" y="307776"/>
                </a:lnTo>
                <a:lnTo>
                  <a:pt x="115173" y="365874"/>
                </a:lnTo>
                <a:lnTo>
                  <a:pt x="134351" y="422086"/>
                </a:lnTo>
                <a:lnTo>
                  <a:pt x="153521" y="476097"/>
                </a:lnTo>
                <a:lnTo>
                  <a:pt x="172682" y="527594"/>
                </a:lnTo>
                <a:lnTo>
                  <a:pt x="191833" y="576262"/>
                </a:lnTo>
                <a:lnTo>
                  <a:pt x="210972" y="621787"/>
                </a:lnTo>
                <a:lnTo>
                  <a:pt x="230099" y="663854"/>
                </a:lnTo>
                <a:lnTo>
                  <a:pt x="249212" y="702149"/>
                </a:lnTo>
                <a:lnTo>
                  <a:pt x="268310" y="736358"/>
                </a:lnTo>
                <a:lnTo>
                  <a:pt x="306458" y="791260"/>
                </a:lnTo>
                <a:lnTo>
                  <a:pt x="344532" y="826046"/>
                </a:lnTo>
                <a:lnTo>
                  <a:pt x="382523" y="838199"/>
                </a:lnTo>
                <a:lnTo>
                  <a:pt x="401726" y="835109"/>
                </a:lnTo>
                <a:lnTo>
                  <a:pt x="440126" y="811325"/>
                </a:lnTo>
                <a:lnTo>
                  <a:pt x="478512" y="766167"/>
                </a:lnTo>
                <a:lnTo>
                  <a:pt x="516875" y="702149"/>
                </a:lnTo>
                <a:lnTo>
                  <a:pt x="536045" y="663854"/>
                </a:lnTo>
                <a:lnTo>
                  <a:pt x="555206" y="621787"/>
                </a:lnTo>
                <a:lnTo>
                  <a:pt x="574357" y="576262"/>
                </a:lnTo>
                <a:lnTo>
                  <a:pt x="593496" y="527594"/>
                </a:lnTo>
                <a:lnTo>
                  <a:pt x="612623" y="476097"/>
                </a:lnTo>
                <a:lnTo>
                  <a:pt x="631736" y="422086"/>
                </a:lnTo>
                <a:lnTo>
                  <a:pt x="650834" y="365874"/>
                </a:lnTo>
                <a:lnTo>
                  <a:pt x="669917" y="307776"/>
                </a:lnTo>
                <a:lnTo>
                  <a:pt x="688982" y="248107"/>
                </a:lnTo>
                <a:lnTo>
                  <a:pt x="708028" y="187180"/>
                </a:lnTo>
                <a:lnTo>
                  <a:pt x="727056" y="125310"/>
                </a:lnTo>
                <a:lnTo>
                  <a:pt x="746062" y="62812"/>
                </a:lnTo>
                <a:lnTo>
                  <a:pt x="765047" y="0"/>
                </a:lnTo>
              </a:path>
            </a:pathLst>
          </a:custGeom>
          <a:ln w="28574">
            <a:solidFill>
              <a:srgbClr val="00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98069" y="1796795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65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36069" y="1339595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199"/>
                </a:lnTo>
              </a:path>
            </a:pathLst>
          </a:custGeom>
          <a:ln w="28574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60069" y="958595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199"/>
                </a:lnTo>
              </a:path>
            </a:pathLst>
          </a:custGeom>
          <a:ln w="28574">
            <a:solidFill>
              <a:srgbClr val="0098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18309" y="3701795"/>
            <a:ext cx="822960" cy="304800"/>
          </a:xfrm>
          <a:custGeom>
            <a:avLst/>
            <a:gdLst/>
            <a:ahLst/>
            <a:cxnLst/>
            <a:rect l="l" t="t" r="r" b="b"/>
            <a:pathLst>
              <a:path w="822960" h="304800">
                <a:moveTo>
                  <a:pt x="0" y="0"/>
                </a:moveTo>
                <a:lnTo>
                  <a:pt x="37407" y="41449"/>
                </a:lnTo>
                <a:lnTo>
                  <a:pt x="74814" y="82211"/>
                </a:lnTo>
                <a:lnTo>
                  <a:pt x="112221" y="121599"/>
                </a:lnTo>
                <a:lnTo>
                  <a:pt x="149629" y="158926"/>
                </a:lnTo>
                <a:lnTo>
                  <a:pt x="187036" y="193505"/>
                </a:lnTo>
                <a:lnTo>
                  <a:pt x="224443" y="224649"/>
                </a:lnTo>
                <a:lnTo>
                  <a:pt x="261850" y="251671"/>
                </a:lnTo>
                <a:lnTo>
                  <a:pt x="299258" y="273884"/>
                </a:lnTo>
                <a:lnTo>
                  <a:pt x="336665" y="290601"/>
                </a:lnTo>
                <a:lnTo>
                  <a:pt x="374072" y="301135"/>
                </a:lnTo>
                <a:lnTo>
                  <a:pt x="411479" y="304799"/>
                </a:lnTo>
                <a:lnTo>
                  <a:pt x="448887" y="301135"/>
                </a:lnTo>
                <a:lnTo>
                  <a:pt x="486294" y="290601"/>
                </a:lnTo>
                <a:lnTo>
                  <a:pt x="523701" y="273884"/>
                </a:lnTo>
                <a:lnTo>
                  <a:pt x="561109" y="251671"/>
                </a:lnTo>
                <a:lnTo>
                  <a:pt x="598516" y="224649"/>
                </a:lnTo>
                <a:lnTo>
                  <a:pt x="635923" y="193505"/>
                </a:lnTo>
                <a:lnTo>
                  <a:pt x="673330" y="158926"/>
                </a:lnTo>
                <a:lnTo>
                  <a:pt x="710738" y="121599"/>
                </a:lnTo>
                <a:lnTo>
                  <a:pt x="748145" y="82211"/>
                </a:lnTo>
                <a:lnTo>
                  <a:pt x="785552" y="41449"/>
                </a:lnTo>
                <a:lnTo>
                  <a:pt x="822959" y="0"/>
                </a:lnTo>
              </a:path>
            </a:pathLst>
          </a:custGeom>
          <a:ln w="2857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55073" y="3701795"/>
            <a:ext cx="767080" cy="304800"/>
          </a:xfrm>
          <a:custGeom>
            <a:avLst/>
            <a:gdLst/>
            <a:ahLst/>
            <a:cxnLst/>
            <a:rect l="l" t="t" r="r" b="b"/>
            <a:pathLst>
              <a:path w="767080" h="304800">
                <a:moveTo>
                  <a:pt x="0" y="0"/>
                </a:moveTo>
                <a:lnTo>
                  <a:pt x="38404" y="45567"/>
                </a:lnTo>
                <a:lnTo>
                  <a:pt x="76809" y="90220"/>
                </a:lnTo>
                <a:lnTo>
                  <a:pt x="115214" y="133045"/>
                </a:lnTo>
                <a:lnTo>
                  <a:pt x="153619" y="173126"/>
                </a:lnTo>
                <a:lnTo>
                  <a:pt x="192023" y="209549"/>
                </a:lnTo>
                <a:lnTo>
                  <a:pt x="230428" y="241401"/>
                </a:lnTo>
                <a:lnTo>
                  <a:pt x="268832" y="267766"/>
                </a:lnTo>
                <a:lnTo>
                  <a:pt x="307236" y="287731"/>
                </a:lnTo>
                <a:lnTo>
                  <a:pt x="345640" y="300380"/>
                </a:lnTo>
                <a:lnTo>
                  <a:pt x="384044" y="304799"/>
                </a:lnTo>
                <a:lnTo>
                  <a:pt x="422036" y="300380"/>
                </a:lnTo>
                <a:lnTo>
                  <a:pt x="460110" y="287731"/>
                </a:lnTo>
                <a:lnTo>
                  <a:pt x="498258" y="267766"/>
                </a:lnTo>
                <a:lnTo>
                  <a:pt x="536469" y="241401"/>
                </a:lnTo>
                <a:lnTo>
                  <a:pt x="574735" y="209549"/>
                </a:lnTo>
                <a:lnTo>
                  <a:pt x="613047" y="173126"/>
                </a:lnTo>
                <a:lnTo>
                  <a:pt x="651395" y="133045"/>
                </a:lnTo>
                <a:lnTo>
                  <a:pt x="689771" y="90220"/>
                </a:lnTo>
                <a:lnTo>
                  <a:pt x="728165" y="45567"/>
                </a:lnTo>
                <a:lnTo>
                  <a:pt x="766568" y="0"/>
                </a:lnTo>
              </a:path>
            </a:pathLst>
          </a:custGeom>
          <a:ln w="2857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21642" y="3396995"/>
            <a:ext cx="765175" cy="304800"/>
          </a:xfrm>
          <a:custGeom>
            <a:avLst/>
            <a:gdLst/>
            <a:ahLst/>
            <a:cxnLst/>
            <a:rect l="l" t="t" r="r" b="b"/>
            <a:pathLst>
              <a:path w="765175" h="304800">
                <a:moveTo>
                  <a:pt x="0" y="304799"/>
                </a:moveTo>
                <a:lnTo>
                  <a:pt x="38362" y="259232"/>
                </a:lnTo>
                <a:lnTo>
                  <a:pt x="76651" y="214579"/>
                </a:lnTo>
                <a:lnTo>
                  <a:pt x="114885" y="171754"/>
                </a:lnTo>
                <a:lnTo>
                  <a:pt x="153082" y="131673"/>
                </a:lnTo>
                <a:lnTo>
                  <a:pt x="191261" y="95249"/>
                </a:lnTo>
                <a:lnTo>
                  <a:pt x="229441" y="63398"/>
                </a:lnTo>
                <a:lnTo>
                  <a:pt x="267638" y="37033"/>
                </a:lnTo>
                <a:lnTo>
                  <a:pt x="305872" y="17068"/>
                </a:lnTo>
                <a:lnTo>
                  <a:pt x="344161" y="4419"/>
                </a:lnTo>
                <a:lnTo>
                  <a:pt x="382523" y="0"/>
                </a:lnTo>
                <a:lnTo>
                  <a:pt x="420886" y="4419"/>
                </a:lnTo>
                <a:lnTo>
                  <a:pt x="459175" y="17068"/>
                </a:lnTo>
                <a:lnTo>
                  <a:pt x="497409" y="37033"/>
                </a:lnTo>
                <a:lnTo>
                  <a:pt x="535606" y="63398"/>
                </a:lnTo>
                <a:lnTo>
                  <a:pt x="573785" y="95249"/>
                </a:lnTo>
                <a:lnTo>
                  <a:pt x="611965" y="131673"/>
                </a:lnTo>
                <a:lnTo>
                  <a:pt x="650162" y="171754"/>
                </a:lnTo>
                <a:lnTo>
                  <a:pt x="688396" y="214579"/>
                </a:lnTo>
                <a:lnTo>
                  <a:pt x="726685" y="259232"/>
                </a:lnTo>
                <a:lnTo>
                  <a:pt x="765047" y="304799"/>
                </a:lnTo>
              </a:path>
            </a:pathLst>
          </a:custGeom>
          <a:ln w="2857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86690" y="3701795"/>
            <a:ext cx="767080" cy="304800"/>
          </a:xfrm>
          <a:custGeom>
            <a:avLst/>
            <a:gdLst/>
            <a:ahLst/>
            <a:cxnLst/>
            <a:rect l="l" t="t" r="r" b="b"/>
            <a:pathLst>
              <a:path w="767079" h="304800">
                <a:moveTo>
                  <a:pt x="0" y="0"/>
                </a:moveTo>
                <a:lnTo>
                  <a:pt x="38404" y="45567"/>
                </a:lnTo>
                <a:lnTo>
                  <a:pt x="76809" y="90220"/>
                </a:lnTo>
                <a:lnTo>
                  <a:pt x="115214" y="133045"/>
                </a:lnTo>
                <a:lnTo>
                  <a:pt x="153619" y="173126"/>
                </a:lnTo>
                <a:lnTo>
                  <a:pt x="192023" y="209549"/>
                </a:lnTo>
                <a:lnTo>
                  <a:pt x="230428" y="241401"/>
                </a:lnTo>
                <a:lnTo>
                  <a:pt x="268833" y="267766"/>
                </a:lnTo>
                <a:lnTo>
                  <a:pt x="307238" y="287731"/>
                </a:lnTo>
                <a:lnTo>
                  <a:pt x="345643" y="300380"/>
                </a:lnTo>
                <a:lnTo>
                  <a:pt x="384047" y="304799"/>
                </a:lnTo>
                <a:lnTo>
                  <a:pt x="422410" y="300380"/>
                </a:lnTo>
                <a:lnTo>
                  <a:pt x="460699" y="287731"/>
                </a:lnTo>
                <a:lnTo>
                  <a:pt x="498933" y="267766"/>
                </a:lnTo>
                <a:lnTo>
                  <a:pt x="537130" y="241401"/>
                </a:lnTo>
                <a:lnTo>
                  <a:pt x="575309" y="209549"/>
                </a:lnTo>
                <a:lnTo>
                  <a:pt x="613489" y="173126"/>
                </a:lnTo>
                <a:lnTo>
                  <a:pt x="651686" y="133045"/>
                </a:lnTo>
                <a:lnTo>
                  <a:pt x="689920" y="90220"/>
                </a:lnTo>
                <a:lnTo>
                  <a:pt x="728209" y="45567"/>
                </a:lnTo>
                <a:lnTo>
                  <a:pt x="766571" y="0"/>
                </a:lnTo>
              </a:path>
            </a:pathLst>
          </a:custGeom>
          <a:ln w="2857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53262" y="3396995"/>
            <a:ext cx="765175" cy="304800"/>
          </a:xfrm>
          <a:custGeom>
            <a:avLst/>
            <a:gdLst/>
            <a:ahLst/>
            <a:cxnLst/>
            <a:rect l="l" t="t" r="r" b="b"/>
            <a:pathLst>
              <a:path w="765175" h="304800">
                <a:moveTo>
                  <a:pt x="0" y="304799"/>
                </a:moveTo>
                <a:lnTo>
                  <a:pt x="38403" y="259232"/>
                </a:lnTo>
                <a:lnTo>
                  <a:pt x="76797" y="214579"/>
                </a:lnTo>
                <a:lnTo>
                  <a:pt x="115173" y="171754"/>
                </a:lnTo>
                <a:lnTo>
                  <a:pt x="153521" y="131673"/>
                </a:lnTo>
                <a:lnTo>
                  <a:pt x="191833" y="95249"/>
                </a:lnTo>
                <a:lnTo>
                  <a:pt x="230099" y="63398"/>
                </a:lnTo>
                <a:lnTo>
                  <a:pt x="268310" y="37033"/>
                </a:lnTo>
                <a:lnTo>
                  <a:pt x="306458" y="17068"/>
                </a:lnTo>
                <a:lnTo>
                  <a:pt x="344532" y="4419"/>
                </a:lnTo>
                <a:lnTo>
                  <a:pt x="382523" y="0"/>
                </a:lnTo>
                <a:lnTo>
                  <a:pt x="420927" y="4419"/>
                </a:lnTo>
                <a:lnTo>
                  <a:pt x="459321" y="17068"/>
                </a:lnTo>
                <a:lnTo>
                  <a:pt x="497697" y="37033"/>
                </a:lnTo>
                <a:lnTo>
                  <a:pt x="536045" y="63398"/>
                </a:lnTo>
                <a:lnTo>
                  <a:pt x="574357" y="95249"/>
                </a:lnTo>
                <a:lnTo>
                  <a:pt x="612623" y="131673"/>
                </a:lnTo>
                <a:lnTo>
                  <a:pt x="650834" y="171754"/>
                </a:lnTo>
                <a:lnTo>
                  <a:pt x="688982" y="214579"/>
                </a:lnTo>
                <a:lnTo>
                  <a:pt x="727056" y="259232"/>
                </a:lnTo>
                <a:lnTo>
                  <a:pt x="765047" y="304799"/>
                </a:lnTo>
              </a:path>
            </a:pathLst>
          </a:custGeom>
          <a:ln w="28574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18309" y="3244595"/>
            <a:ext cx="822960" cy="457200"/>
          </a:xfrm>
          <a:custGeom>
            <a:avLst/>
            <a:gdLst/>
            <a:ahLst/>
            <a:cxnLst/>
            <a:rect l="l" t="t" r="r" b="b"/>
            <a:pathLst>
              <a:path w="822960" h="457200">
                <a:moveTo>
                  <a:pt x="0" y="457199"/>
                </a:moveTo>
                <a:lnTo>
                  <a:pt x="31652" y="404550"/>
                </a:lnTo>
                <a:lnTo>
                  <a:pt x="63304" y="352524"/>
                </a:lnTo>
                <a:lnTo>
                  <a:pt x="94956" y="301747"/>
                </a:lnTo>
                <a:lnTo>
                  <a:pt x="126609" y="252843"/>
                </a:lnTo>
                <a:lnTo>
                  <a:pt x="158261" y="206437"/>
                </a:lnTo>
                <a:lnTo>
                  <a:pt x="189913" y="163151"/>
                </a:lnTo>
                <a:lnTo>
                  <a:pt x="221566" y="123612"/>
                </a:lnTo>
                <a:lnTo>
                  <a:pt x="253218" y="88443"/>
                </a:lnTo>
                <a:lnTo>
                  <a:pt x="284870" y="58268"/>
                </a:lnTo>
                <a:lnTo>
                  <a:pt x="316523" y="33712"/>
                </a:lnTo>
                <a:lnTo>
                  <a:pt x="379827" y="3953"/>
                </a:lnTo>
                <a:lnTo>
                  <a:pt x="411479" y="0"/>
                </a:lnTo>
                <a:lnTo>
                  <a:pt x="443132" y="3953"/>
                </a:lnTo>
                <a:lnTo>
                  <a:pt x="506436" y="33712"/>
                </a:lnTo>
                <a:lnTo>
                  <a:pt x="538089" y="58268"/>
                </a:lnTo>
                <a:lnTo>
                  <a:pt x="569741" y="88443"/>
                </a:lnTo>
                <a:lnTo>
                  <a:pt x="601393" y="123612"/>
                </a:lnTo>
                <a:lnTo>
                  <a:pt x="633046" y="163151"/>
                </a:lnTo>
                <a:lnTo>
                  <a:pt x="664698" y="206437"/>
                </a:lnTo>
                <a:lnTo>
                  <a:pt x="696350" y="252843"/>
                </a:lnTo>
                <a:lnTo>
                  <a:pt x="728003" y="301747"/>
                </a:lnTo>
                <a:lnTo>
                  <a:pt x="759655" y="352524"/>
                </a:lnTo>
                <a:lnTo>
                  <a:pt x="791307" y="404550"/>
                </a:lnTo>
                <a:lnTo>
                  <a:pt x="822959" y="457199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55073" y="3244595"/>
            <a:ext cx="767080" cy="457200"/>
          </a:xfrm>
          <a:custGeom>
            <a:avLst/>
            <a:gdLst/>
            <a:ahLst/>
            <a:cxnLst/>
            <a:rect l="l" t="t" r="r" b="b"/>
            <a:pathLst>
              <a:path w="767080" h="457200">
                <a:moveTo>
                  <a:pt x="0" y="457199"/>
                </a:moveTo>
                <a:lnTo>
                  <a:pt x="29542" y="404550"/>
                </a:lnTo>
                <a:lnTo>
                  <a:pt x="59084" y="352524"/>
                </a:lnTo>
                <a:lnTo>
                  <a:pt x="88626" y="301747"/>
                </a:lnTo>
                <a:lnTo>
                  <a:pt x="118168" y="252843"/>
                </a:lnTo>
                <a:lnTo>
                  <a:pt x="147710" y="206437"/>
                </a:lnTo>
                <a:lnTo>
                  <a:pt x="177252" y="163151"/>
                </a:lnTo>
                <a:lnTo>
                  <a:pt x="206794" y="123612"/>
                </a:lnTo>
                <a:lnTo>
                  <a:pt x="236336" y="88443"/>
                </a:lnTo>
                <a:lnTo>
                  <a:pt x="265878" y="58268"/>
                </a:lnTo>
                <a:lnTo>
                  <a:pt x="295420" y="33712"/>
                </a:lnTo>
                <a:lnTo>
                  <a:pt x="354503" y="3953"/>
                </a:lnTo>
                <a:lnTo>
                  <a:pt x="384044" y="0"/>
                </a:lnTo>
                <a:lnTo>
                  <a:pt x="413261" y="3953"/>
                </a:lnTo>
                <a:lnTo>
                  <a:pt x="471841" y="33712"/>
                </a:lnTo>
                <a:lnTo>
                  <a:pt x="501195" y="58268"/>
                </a:lnTo>
                <a:lnTo>
                  <a:pt x="530586" y="88443"/>
                </a:lnTo>
                <a:lnTo>
                  <a:pt x="560011" y="123612"/>
                </a:lnTo>
                <a:lnTo>
                  <a:pt x="589465" y="163151"/>
                </a:lnTo>
                <a:lnTo>
                  <a:pt x="618944" y="206437"/>
                </a:lnTo>
                <a:lnTo>
                  <a:pt x="648444" y="252843"/>
                </a:lnTo>
                <a:lnTo>
                  <a:pt x="677961" y="301747"/>
                </a:lnTo>
                <a:lnTo>
                  <a:pt x="707490" y="352524"/>
                </a:lnTo>
                <a:lnTo>
                  <a:pt x="737027" y="404550"/>
                </a:lnTo>
                <a:lnTo>
                  <a:pt x="766568" y="457199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21642" y="3701795"/>
            <a:ext cx="765175" cy="457200"/>
          </a:xfrm>
          <a:custGeom>
            <a:avLst/>
            <a:gdLst/>
            <a:ahLst/>
            <a:cxnLst/>
            <a:rect l="l" t="t" r="r" b="b"/>
            <a:pathLst>
              <a:path w="765175" h="457200">
                <a:moveTo>
                  <a:pt x="0" y="0"/>
                </a:moveTo>
                <a:lnTo>
                  <a:pt x="29516" y="52649"/>
                </a:lnTo>
                <a:lnTo>
                  <a:pt x="58987" y="104675"/>
                </a:lnTo>
                <a:lnTo>
                  <a:pt x="88420" y="155452"/>
                </a:lnTo>
                <a:lnTo>
                  <a:pt x="117824" y="204356"/>
                </a:lnTo>
                <a:lnTo>
                  <a:pt x="147207" y="250762"/>
                </a:lnTo>
                <a:lnTo>
                  <a:pt x="176578" y="294048"/>
                </a:lnTo>
                <a:lnTo>
                  <a:pt x="205945" y="333587"/>
                </a:lnTo>
                <a:lnTo>
                  <a:pt x="235316" y="368756"/>
                </a:lnTo>
                <a:lnTo>
                  <a:pt x="264699" y="398931"/>
                </a:lnTo>
                <a:lnTo>
                  <a:pt x="294103" y="423487"/>
                </a:lnTo>
                <a:lnTo>
                  <a:pt x="353007" y="453246"/>
                </a:lnTo>
                <a:lnTo>
                  <a:pt x="382523" y="457199"/>
                </a:lnTo>
                <a:lnTo>
                  <a:pt x="412040" y="453246"/>
                </a:lnTo>
                <a:lnTo>
                  <a:pt x="470944" y="423487"/>
                </a:lnTo>
                <a:lnTo>
                  <a:pt x="500348" y="398931"/>
                </a:lnTo>
                <a:lnTo>
                  <a:pt x="529731" y="368756"/>
                </a:lnTo>
                <a:lnTo>
                  <a:pt x="559102" y="333587"/>
                </a:lnTo>
                <a:lnTo>
                  <a:pt x="588469" y="294048"/>
                </a:lnTo>
                <a:lnTo>
                  <a:pt x="617840" y="250762"/>
                </a:lnTo>
                <a:lnTo>
                  <a:pt x="647223" y="204356"/>
                </a:lnTo>
                <a:lnTo>
                  <a:pt x="676627" y="155452"/>
                </a:lnTo>
                <a:lnTo>
                  <a:pt x="706060" y="104675"/>
                </a:lnTo>
                <a:lnTo>
                  <a:pt x="735531" y="52649"/>
                </a:lnTo>
                <a:lnTo>
                  <a:pt x="765047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86690" y="3244595"/>
            <a:ext cx="767080" cy="457200"/>
          </a:xfrm>
          <a:custGeom>
            <a:avLst/>
            <a:gdLst/>
            <a:ahLst/>
            <a:cxnLst/>
            <a:rect l="l" t="t" r="r" b="b"/>
            <a:pathLst>
              <a:path w="767079" h="457200">
                <a:moveTo>
                  <a:pt x="0" y="457199"/>
                </a:moveTo>
                <a:lnTo>
                  <a:pt x="29542" y="404550"/>
                </a:lnTo>
                <a:lnTo>
                  <a:pt x="59084" y="352524"/>
                </a:lnTo>
                <a:lnTo>
                  <a:pt x="88626" y="301747"/>
                </a:lnTo>
                <a:lnTo>
                  <a:pt x="118168" y="252843"/>
                </a:lnTo>
                <a:lnTo>
                  <a:pt x="147710" y="206437"/>
                </a:lnTo>
                <a:lnTo>
                  <a:pt x="177252" y="163151"/>
                </a:lnTo>
                <a:lnTo>
                  <a:pt x="206795" y="123612"/>
                </a:lnTo>
                <a:lnTo>
                  <a:pt x="236337" y="88443"/>
                </a:lnTo>
                <a:lnTo>
                  <a:pt x="265879" y="58268"/>
                </a:lnTo>
                <a:lnTo>
                  <a:pt x="295421" y="33712"/>
                </a:lnTo>
                <a:lnTo>
                  <a:pt x="354505" y="3953"/>
                </a:lnTo>
                <a:lnTo>
                  <a:pt x="384047" y="0"/>
                </a:lnTo>
                <a:lnTo>
                  <a:pt x="413564" y="3953"/>
                </a:lnTo>
                <a:lnTo>
                  <a:pt x="472468" y="33712"/>
                </a:lnTo>
                <a:lnTo>
                  <a:pt x="501872" y="58268"/>
                </a:lnTo>
                <a:lnTo>
                  <a:pt x="531255" y="88443"/>
                </a:lnTo>
                <a:lnTo>
                  <a:pt x="560626" y="123612"/>
                </a:lnTo>
                <a:lnTo>
                  <a:pt x="589993" y="163151"/>
                </a:lnTo>
                <a:lnTo>
                  <a:pt x="619364" y="206437"/>
                </a:lnTo>
                <a:lnTo>
                  <a:pt x="648747" y="252843"/>
                </a:lnTo>
                <a:lnTo>
                  <a:pt x="678151" y="301747"/>
                </a:lnTo>
                <a:lnTo>
                  <a:pt x="707584" y="352524"/>
                </a:lnTo>
                <a:lnTo>
                  <a:pt x="737055" y="404550"/>
                </a:lnTo>
                <a:lnTo>
                  <a:pt x="766571" y="457199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53262" y="3701795"/>
            <a:ext cx="765175" cy="457200"/>
          </a:xfrm>
          <a:custGeom>
            <a:avLst/>
            <a:gdLst/>
            <a:ahLst/>
            <a:cxnLst/>
            <a:rect l="l" t="t" r="r" b="b"/>
            <a:pathLst>
              <a:path w="765175" h="457200">
                <a:moveTo>
                  <a:pt x="0" y="0"/>
                </a:moveTo>
                <a:lnTo>
                  <a:pt x="29541" y="52649"/>
                </a:lnTo>
                <a:lnTo>
                  <a:pt x="59078" y="104675"/>
                </a:lnTo>
                <a:lnTo>
                  <a:pt x="88607" y="155452"/>
                </a:lnTo>
                <a:lnTo>
                  <a:pt x="118124" y="204356"/>
                </a:lnTo>
                <a:lnTo>
                  <a:pt x="147624" y="250762"/>
                </a:lnTo>
                <a:lnTo>
                  <a:pt x="177103" y="294048"/>
                </a:lnTo>
                <a:lnTo>
                  <a:pt x="206557" y="333587"/>
                </a:lnTo>
                <a:lnTo>
                  <a:pt x="235982" y="368756"/>
                </a:lnTo>
                <a:lnTo>
                  <a:pt x="265373" y="398931"/>
                </a:lnTo>
                <a:lnTo>
                  <a:pt x="294727" y="423487"/>
                </a:lnTo>
                <a:lnTo>
                  <a:pt x="353307" y="453246"/>
                </a:lnTo>
                <a:lnTo>
                  <a:pt x="382523" y="457199"/>
                </a:lnTo>
                <a:lnTo>
                  <a:pt x="412065" y="453246"/>
                </a:lnTo>
                <a:lnTo>
                  <a:pt x="471131" y="423487"/>
                </a:lnTo>
                <a:lnTo>
                  <a:pt x="500648" y="398931"/>
                </a:lnTo>
                <a:lnTo>
                  <a:pt x="530148" y="368756"/>
                </a:lnTo>
                <a:lnTo>
                  <a:pt x="559627" y="333587"/>
                </a:lnTo>
                <a:lnTo>
                  <a:pt x="589081" y="294048"/>
                </a:lnTo>
                <a:lnTo>
                  <a:pt x="618506" y="250762"/>
                </a:lnTo>
                <a:lnTo>
                  <a:pt x="647897" y="204356"/>
                </a:lnTo>
                <a:lnTo>
                  <a:pt x="677251" y="155452"/>
                </a:lnTo>
                <a:lnTo>
                  <a:pt x="706564" y="104675"/>
                </a:lnTo>
                <a:lnTo>
                  <a:pt x="735831" y="52649"/>
                </a:lnTo>
                <a:lnTo>
                  <a:pt x="765047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18309" y="3473195"/>
            <a:ext cx="822960" cy="228600"/>
          </a:xfrm>
          <a:custGeom>
            <a:avLst/>
            <a:gdLst/>
            <a:ahLst/>
            <a:cxnLst/>
            <a:rect l="l" t="t" r="r" b="b"/>
            <a:pathLst>
              <a:path w="822960" h="228600">
                <a:moveTo>
                  <a:pt x="0" y="228599"/>
                </a:moveTo>
                <a:lnTo>
                  <a:pt x="41147" y="194424"/>
                </a:lnTo>
                <a:lnTo>
                  <a:pt x="82295" y="160934"/>
                </a:lnTo>
                <a:lnTo>
                  <a:pt x="123443" y="128816"/>
                </a:lnTo>
                <a:lnTo>
                  <a:pt x="164591" y="98755"/>
                </a:lnTo>
                <a:lnTo>
                  <a:pt x="205739" y="71437"/>
                </a:lnTo>
                <a:lnTo>
                  <a:pt x="246887" y="47548"/>
                </a:lnTo>
                <a:lnTo>
                  <a:pt x="288035" y="27774"/>
                </a:lnTo>
                <a:lnTo>
                  <a:pt x="329183" y="12801"/>
                </a:lnTo>
                <a:lnTo>
                  <a:pt x="370331" y="3314"/>
                </a:lnTo>
                <a:lnTo>
                  <a:pt x="411479" y="0"/>
                </a:lnTo>
                <a:lnTo>
                  <a:pt x="452627" y="3314"/>
                </a:lnTo>
                <a:lnTo>
                  <a:pt x="493775" y="12801"/>
                </a:lnTo>
                <a:lnTo>
                  <a:pt x="534923" y="27774"/>
                </a:lnTo>
                <a:lnTo>
                  <a:pt x="576071" y="47548"/>
                </a:lnTo>
                <a:lnTo>
                  <a:pt x="617219" y="71437"/>
                </a:lnTo>
                <a:lnTo>
                  <a:pt x="658367" y="98755"/>
                </a:lnTo>
                <a:lnTo>
                  <a:pt x="699515" y="128816"/>
                </a:lnTo>
                <a:lnTo>
                  <a:pt x="740663" y="160934"/>
                </a:lnTo>
                <a:lnTo>
                  <a:pt x="781811" y="194424"/>
                </a:lnTo>
                <a:lnTo>
                  <a:pt x="822959" y="228599"/>
                </a:lnTo>
              </a:path>
            </a:pathLst>
          </a:custGeom>
          <a:ln w="28574">
            <a:solidFill>
              <a:srgbClr val="00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55073" y="3473195"/>
            <a:ext cx="767080" cy="228600"/>
          </a:xfrm>
          <a:custGeom>
            <a:avLst/>
            <a:gdLst/>
            <a:ahLst/>
            <a:cxnLst/>
            <a:rect l="l" t="t" r="r" b="b"/>
            <a:pathLst>
              <a:path w="767080" h="228600">
                <a:moveTo>
                  <a:pt x="0" y="228599"/>
                </a:moveTo>
                <a:lnTo>
                  <a:pt x="42671" y="190656"/>
                </a:lnTo>
                <a:lnTo>
                  <a:pt x="85343" y="153654"/>
                </a:lnTo>
                <a:lnTo>
                  <a:pt x="128015" y="118533"/>
                </a:lnTo>
                <a:lnTo>
                  <a:pt x="170687" y="86234"/>
                </a:lnTo>
                <a:lnTo>
                  <a:pt x="213359" y="57698"/>
                </a:lnTo>
                <a:lnTo>
                  <a:pt x="256031" y="33866"/>
                </a:lnTo>
                <a:lnTo>
                  <a:pt x="298702" y="15679"/>
                </a:lnTo>
                <a:lnTo>
                  <a:pt x="341373" y="4076"/>
                </a:lnTo>
                <a:lnTo>
                  <a:pt x="384044" y="0"/>
                </a:lnTo>
                <a:lnTo>
                  <a:pt x="426263" y="4076"/>
                </a:lnTo>
                <a:lnTo>
                  <a:pt x="468581" y="15679"/>
                </a:lnTo>
                <a:lnTo>
                  <a:pt x="510988" y="33866"/>
                </a:lnTo>
                <a:lnTo>
                  <a:pt x="553470" y="57698"/>
                </a:lnTo>
                <a:lnTo>
                  <a:pt x="596014" y="86234"/>
                </a:lnTo>
                <a:lnTo>
                  <a:pt x="638609" y="118533"/>
                </a:lnTo>
                <a:lnTo>
                  <a:pt x="681241" y="153654"/>
                </a:lnTo>
                <a:lnTo>
                  <a:pt x="723899" y="190656"/>
                </a:lnTo>
                <a:lnTo>
                  <a:pt x="766568" y="228599"/>
                </a:lnTo>
              </a:path>
            </a:pathLst>
          </a:custGeom>
          <a:ln w="28574">
            <a:solidFill>
              <a:srgbClr val="00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21642" y="3701795"/>
            <a:ext cx="765175" cy="228600"/>
          </a:xfrm>
          <a:custGeom>
            <a:avLst/>
            <a:gdLst/>
            <a:ahLst/>
            <a:cxnLst/>
            <a:rect l="l" t="t" r="r" b="b"/>
            <a:pathLst>
              <a:path w="765175" h="228600">
                <a:moveTo>
                  <a:pt x="0" y="0"/>
                </a:moveTo>
                <a:lnTo>
                  <a:pt x="42619" y="37943"/>
                </a:lnTo>
                <a:lnTo>
                  <a:pt x="85151" y="74945"/>
                </a:lnTo>
                <a:lnTo>
                  <a:pt x="127620" y="110066"/>
                </a:lnTo>
                <a:lnTo>
                  <a:pt x="170052" y="142365"/>
                </a:lnTo>
                <a:lnTo>
                  <a:pt x="212471" y="170901"/>
                </a:lnTo>
                <a:lnTo>
                  <a:pt x="254903" y="194733"/>
                </a:lnTo>
                <a:lnTo>
                  <a:pt x="297372" y="212920"/>
                </a:lnTo>
                <a:lnTo>
                  <a:pt x="339904" y="224523"/>
                </a:lnTo>
                <a:lnTo>
                  <a:pt x="382523" y="228599"/>
                </a:lnTo>
                <a:lnTo>
                  <a:pt x="425143" y="224523"/>
                </a:lnTo>
                <a:lnTo>
                  <a:pt x="467675" y="212920"/>
                </a:lnTo>
                <a:lnTo>
                  <a:pt x="510144" y="194733"/>
                </a:lnTo>
                <a:lnTo>
                  <a:pt x="552576" y="170901"/>
                </a:lnTo>
                <a:lnTo>
                  <a:pt x="594995" y="142365"/>
                </a:lnTo>
                <a:lnTo>
                  <a:pt x="637427" y="110066"/>
                </a:lnTo>
                <a:lnTo>
                  <a:pt x="679896" y="74945"/>
                </a:lnTo>
                <a:lnTo>
                  <a:pt x="722428" y="37943"/>
                </a:lnTo>
                <a:lnTo>
                  <a:pt x="765047" y="0"/>
                </a:lnTo>
              </a:path>
            </a:pathLst>
          </a:custGeom>
          <a:ln w="28574">
            <a:solidFill>
              <a:srgbClr val="00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86690" y="3473195"/>
            <a:ext cx="767080" cy="228600"/>
          </a:xfrm>
          <a:custGeom>
            <a:avLst/>
            <a:gdLst/>
            <a:ahLst/>
            <a:cxnLst/>
            <a:rect l="l" t="t" r="r" b="b"/>
            <a:pathLst>
              <a:path w="767079" h="228600">
                <a:moveTo>
                  <a:pt x="0" y="228599"/>
                </a:moveTo>
                <a:lnTo>
                  <a:pt x="42671" y="190656"/>
                </a:lnTo>
                <a:lnTo>
                  <a:pt x="85343" y="153654"/>
                </a:lnTo>
                <a:lnTo>
                  <a:pt x="128015" y="118533"/>
                </a:lnTo>
                <a:lnTo>
                  <a:pt x="170687" y="86234"/>
                </a:lnTo>
                <a:lnTo>
                  <a:pt x="213359" y="57698"/>
                </a:lnTo>
                <a:lnTo>
                  <a:pt x="256031" y="33866"/>
                </a:lnTo>
                <a:lnTo>
                  <a:pt x="298703" y="15679"/>
                </a:lnTo>
                <a:lnTo>
                  <a:pt x="341375" y="4076"/>
                </a:lnTo>
                <a:lnTo>
                  <a:pt x="384047" y="0"/>
                </a:lnTo>
                <a:lnTo>
                  <a:pt x="426667" y="4076"/>
                </a:lnTo>
                <a:lnTo>
                  <a:pt x="469199" y="15679"/>
                </a:lnTo>
                <a:lnTo>
                  <a:pt x="511668" y="33866"/>
                </a:lnTo>
                <a:lnTo>
                  <a:pt x="554100" y="57698"/>
                </a:lnTo>
                <a:lnTo>
                  <a:pt x="596519" y="86234"/>
                </a:lnTo>
                <a:lnTo>
                  <a:pt x="638951" y="118533"/>
                </a:lnTo>
                <a:lnTo>
                  <a:pt x="681420" y="153654"/>
                </a:lnTo>
                <a:lnTo>
                  <a:pt x="723952" y="190656"/>
                </a:lnTo>
                <a:lnTo>
                  <a:pt x="766571" y="228599"/>
                </a:lnTo>
              </a:path>
            </a:pathLst>
          </a:custGeom>
          <a:ln w="28574">
            <a:solidFill>
              <a:srgbClr val="00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53262" y="3701795"/>
            <a:ext cx="765175" cy="228600"/>
          </a:xfrm>
          <a:custGeom>
            <a:avLst/>
            <a:gdLst/>
            <a:ahLst/>
            <a:cxnLst/>
            <a:rect l="l" t="t" r="r" b="b"/>
            <a:pathLst>
              <a:path w="765175" h="228600">
                <a:moveTo>
                  <a:pt x="0" y="0"/>
                </a:moveTo>
                <a:lnTo>
                  <a:pt x="42669" y="37943"/>
                </a:lnTo>
                <a:lnTo>
                  <a:pt x="85327" y="74945"/>
                </a:lnTo>
                <a:lnTo>
                  <a:pt x="127959" y="110066"/>
                </a:lnTo>
                <a:lnTo>
                  <a:pt x="170554" y="142365"/>
                </a:lnTo>
                <a:lnTo>
                  <a:pt x="213098" y="170901"/>
                </a:lnTo>
                <a:lnTo>
                  <a:pt x="255580" y="194733"/>
                </a:lnTo>
                <a:lnTo>
                  <a:pt x="297986" y="212920"/>
                </a:lnTo>
                <a:lnTo>
                  <a:pt x="340305" y="224523"/>
                </a:lnTo>
                <a:lnTo>
                  <a:pt x="382523" y="228599"/>
                </a:lnTo>
                <a:lnTo>
                  <a:pt x="425193" y="224523"/>
                </a:lnTo>
                <a:lnTo>
                  <a:pt x="467851" y="212920"/>
                </a:lnTo>
                <a:lnTo>
                  <a:pt x="510483" y="194733"/>
                </a:lnTo>
                <a:lnTo>
                  <a:pt x="553078" y="170901"/>
                </a:lnTo>
                <a:lnTo>
                  <a:pt x="595622" y="142365"/>
                </a:lnTo>
                <a:lnTo>
                  <a:pt x="638104" y="110066"/>
                </a:lnTo>
                <a:lnTo>
                  <a:pt x="680510" y="74945"/>
                </a:lnTo>
                <a:lnTo>
                  <a:pt x="722829" y="37943"/>
                </a:lnTo>
                <a:lnTo>
                  <a:pt x="765047" y="0"/>
                </a:lnTo>
              </a:path>
            </a:pathLst>
          </a:custGeom>
          <a:ln w="28574">
            <a:solidFill>
              <a:srgbClr val="00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28450" y="3701795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8574">
            <a:solidFill>
              <a:srgbClr val="6500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36069" y="3244595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199"/>
                </a:lnTo>
              </a:path>
            </a:pathLst>
          </a:custGeom>
          <a:ln w="28574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60069" y="3473195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28574">
            <a:solidFill>
              <a:srgbClr val="0098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360817" y="2661918"/>
            <a:ext cx="4119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933065" algn="l"/>
              </a:tabLst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Constructive</a:t>
            </a:r>
            <a:r>
              <a:rPr sz="1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Interference	</a:t>
            </a:r>
            <a:r>
              <a:rPr sz="1800" b="1" dirty="0">
                <a:solidFill>
                  <a:srgbClr val="009900"/>
                </a:solidFill>
                <a:latin typeface="Arial"/>
                <a:cs typeface="Arial"/>
              </a:rPr>
              <a:t>E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=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-15" baseline="-23148" dirty="0">
                <a:solidFill>
                  <a:srgbClr val="FF0000"/>
                </a:solidFill>
                <a:latin typeface="Arial"/>
                <a:cs typeface="Arial"/>
              </a:rPr>
              <a:t>1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+</a:t>
            </a:r>
            <a:r>
              <a:rPr sz="1800" b="1" spc="-220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6500FF"/>
                </a:solidFill>
                <a:latin typeface="Arial"/>
                <a:cs typeface="Arial"/>
              </a:rPr>
              <a:t>E</a:t>
            </a:r>
            <a:r>
              <a:rPr sz="1800" b="1" spc="-15" baseline="-23148" dirty="0">
                <a:solidFill>
                  <a:srgbClr val="6500FF"/>
                </a:solidFill>
                <a:latin typeface="Arial"/>
                <a:cs typeface="Arial"/>
              </a:rPr>
              <a:t>2</a:t>
            </a:r>
            <a:endParaRPr sz="1800" baseline="-23148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360817" y="4353558"/>
            <a:ext cx="39103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C4C4C"/>
                </a:solidFill>
                <a:latin typeface="Arial"/>
                <a:cs typeface="Arial"/>
              </a:rPr>
              <a:t>Destructive Interference </a:t>
            </a:r>
            <a:r>
              <a:rPr sz="1800" b="1" dirty="0">
                <a:solidFill>
                  <a:srgbClr val="009900"/>
                </a:solidFill>
                <a:latin typeface="Arial"/>
                <a:cs typeface="Arial"/>
              </a:rPr>
              <a:t>E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=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-15" baseline="-23148" dirty="0">
                <a:solidFill>
                  <a:srgbClr val="FF0000"/>
                </a:solidFill>
                <a:latin typeface="Arial"/>
                <a:cs typeface="Arial"/>
              </a:rPr>
              <a:t>1 </a:t>
            </a:r>
            <a:r>
              <a:rPr sz="1800" b="1" dirty="0">
                <a:solidFill>
                  <a:srgbClr val="FF6500"/>
                </a:solidFill>
                <a:latin typeface="Arial"/>
                <a:cs typeface="Arial"/>
              </a:rPr>
              <a:t>-</a:t>
            </a:r>
            <a:r>
              <a:rPr sz="1800" b="1" spc="-155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6500FF"/>
                </a:solidFill>
                <a:latin typeface="Arial"/>
                <a:cs typeface="Arial"/>
              </a:rPr>
              <a:t>E</a:t>
            </a:r>
            <a:r>
              <a:rPr sz="1800" b="1" spc="-15" baseline="-23148" dirty="0">
                <a:solidFill>
                  <a:srgbClr val="6500FF"/>
                </a:solidFill>
                <a:latin typeface="Arial"/>
                <a:cs typeface="Arial"/>
              </a:rPr>
              <a:t>2</a:t>
            </a:r>
            <a:endParaRPr sz="1800" baseline="-23148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498470" y="653796"/>
            <a:ext cx="1371600" cy="3048000"/>
          </a:xfrm>
          <a:prstGeom prst="rect">
            <a:avLst/>
          </a:prstGeom>
          <a:solidFill>
            <a:srgbClr val="E0FFC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Times New Roman"/>
              <a:cs typeface="Times New Roman"/>
            </a:endParaRPr>
          </a:p>
          <a:p>
            <a:pPr marL="908050">
              <a:lnSpc>
                <a:spcPct val="100000"/>
              </a:lnSpc>
            </a:pPr>
            <a:r>
              <a:rPr sz="2700" b="1" spc="-7" baseline="18518" dirty="0">
                <a:solidFill>
                  <a:srgbClr val="FF00FF"/>
                </a:solidFill>
                <a:latin typeface="Arial"/>
                <a:cs typeface="Arial"/>
              </a:rPr>
              <a:t>S</a:t>
            </a:r>
            <a:r>
              <a:rPr sz="1800" b="1" spc="-7" baseline="2314" dirty="0">
                <a:solidFill>
                  <a:srgbClr val="FF00FF"/>
                </a:solidFill>
                <a:latin typeface="Arial"/>
                <a:cs typeface="Arial"/>
              </a:rPr>
              <a:t>1</a:t>
            </a:r>
            <a:r>
              <a:rPr sz="1800" b="1" spc="472" baseline="2314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908050">
              <a:lnSpc>
                <a:spcPct val="100000"/>
              </a:lnSpc>
              <a:spcBef>
                <a:spcPts val="720"/>
              </a:spcBef>
            </a:pPr>
            <a:r>
              <a:rPr sz="2700" b="1" spc="-7" baseline="18518" dirty="0">
                <a:solidFill>
                  <a:srgbClr val="FF00FF"/>
                </a:solidFill>
                <a:latin typeface="Arial"/>
                <a:cs typeface="Arial"/>
              </a:rPr>
              <a:t>S</a:t>
            </a:r>
            <a:r>
              <a:rPr sz="1800" b="1" spc="-7" baseline="2314" dirty="0">
                <a:solidFill>
                  <a:srgbClr val="FF00FF"/>
                </a:solidFill>
                <a:latin typeface="Arial"/>
                <a:cs typeface="Arial"/>
              </a:rPr>
              <a:t>2</a:t>
            </a:r>
            <a:r>
              <a:rPr sz="1800" b="1" spc="472" baseline="2314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244214" y="773683"/>
            <a:ext cx="11861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Bright</a:t>
            </a:r>
            <a:r>
              <a:rPr sz="16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Band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472814" y="1459483"/>
            <a:ext cx="10394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C4C4C"/>
                </a:solidFill>
                <a:latin typeface="Arial"/>
                <a:cs typeface="Arial"/>
              </a:rPr>
              <a:t>Dark</a:t>
            </a:r>
            <a:r>
              <a:rPr sz="1600" b="1" spc="-8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C4C4C"/>
                </a:solidFill>
                <a:latin typeface="Arial"/>
                <a:cs typeface="Arial"/>
              </a:rPr>
              <a:t>Band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472814" y="2556762"/>
            <a:ext cx="10394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C4C4C"/>
                </a:solidFill>
                <a:latin typeface="Arial"/>
                <a:cs typeface="Arial"/>
              </a:rPr>
              <a:t>Dark</a:t>
            </a:r>
            <a:r>
              <a:rPr sz="1600" b="1" spc="-8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C4C4C"/>
                </a:solidFill>
                <a:latin typeface="Arial"/>
                <a:cs typeface="Arial"/>
              </a:rPr>
              <a:t>Band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549014" y="2023363"/>
            <a:ext cx="11861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Bright</a:t>
            </a:r>
            <a:r>
              <a:rPr sz="16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Band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244213" y="3242562"/>
            <a:ext cx="11861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Bright</a:t>
            </a:r>
            <a:r>
              <a:rPr sz="16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Band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946269" y="4844795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46269" y="5149595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38099">
            <a:solidFill>
              <a:srgbClr val="4D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46269" y="4235195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38099">
            <a:solidFill>
              <a:srgbClr val="006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46269" y="4539995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38099">
            <a:solidFill>
              <a:srgbClr val="FF6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6793869" y="4006595"/>
            <a:ext cx="2362200" cy="1295400"/>
          </a:xfrm>
          <a:prstGeom prst="rect">
            <a:avLst/>
          </a:prstGeom>
          <a:ln w="19049">
            <a:solidFill>
              <a:srgbClr val="009898"/>
            </a:solidFill>
          </a:ln>
        </p:spPr>
        <p:txBody>
          <a:bodyPr vert="horz" wrap="square" lIns="0" tIns="114935" rIns="0" bIns="0" rtlCol="0">
            <a:spAutoFit/>
          </a:bodyPr>
          <a:lstStyle/>
          <a:p>
            <a:pPr marL="1005840" marR="40005">
              <a:lnSpc>
                <a:spcPct val="100200"/>
              </a:lnSpc>
              <a:spcBef>
                <a:spcPts val="905"/>
              </a:spcBef>
            </a:pPr>
            <a:r>
              <a:rPr sz="1800" b="1" spc="-10" dirty="0">
                <a:solidFill>
                  <a:srgbClr val="0065FF"/>
                </a:solidFill>
                <a:latin typeface="Arial"/>
                <a:cs typeface="Arial"/>
              </a:rPr>
              <a:t>Crest  </a:t>
            </a:r>
            <a:r>
              <a:rPr sz="1800" b="1" spc="-5" dirty="0">
                <a:solidFill>
                  <a:srgbClr val="FF6500"/>
                </a:solidFill>
                <a:latin typeface="Arial"/>
                <a:cs typeface="Arial"/>
              </a:rPr>
              <a:t>Trough 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Bright</a:t>
            </a:r>
            <a:r>
              <a:rPr sz="18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Band  </a:t>
            </a:r>
            <a:r>
              <a:rPr sz="1800" b="1" spc="-5" dirty="0">
                <a:solidFill>
                  <a:srgbClr val="4C4C4C"/>
                </a:solidFill>
                <a:latin typeface="Arial"/>
                <a:cs typeface="Arial"/>
              </a:rPr>
              <a:t>Dark</a:t>
            </a:r>
            <a:r>
              <a:rPr sz="1800" b="1" spc="-30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C4C4C"/>
                </a:solidFill>
                <a:latin typeface="Arial"/>
                <a:cs typeface="Arial"/>
              </a:rPr>
              <a:t>Band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459873" y="5711951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796" y="0"/>
                </a:lnTo>
              </a:path>
            </a:pathLst>
          </a:custGeom>
          <a:ln w="38099">
            <a:solidFill>
              <a:srgbClr val="00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59873" y="6016751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796" y="0"/>
                </a:lnTo>
              </a:path>
            </a:pathLst>
          </a:custGeom>
          <a:ln w="19049">
            <a:solidFill>
              <a:srgbClr val="0098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59873" y="5102351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796" y="0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59873" y="5407151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796" y="0"/>
                </a:lnTo>
              </a:path>
            </a:pathLst>
          </a:custGeom>
          <a:ln w="38099">
            <a:solidFill>
              <a:srgbClr val="65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307473" y="4920995"/>
            <a:ext cx="2895600" cy="1219200"/>
          </a:xfrm>
          <a:prstGeom prst="rect">
            <a:avLst/>
          </a:prstGeom>
          <a:ln w="19049">
            <a:solidFill>
              <a:srgbClr val="009898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1005840" marR="181610">
              <a:lnSpc>
                <a:spcPct val="100200"/>
              </a:lnSpc>
              <a:spcBef>
                <a:spcPts val="535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800" b="1" spc="-7" baseline="23148" dirty="0">
                <a:solidFill>
                  <a:srgbClr val="FF0000"/>
                </a:solidFill>
                <a:latin typeface="Arial"/>
                <a:cs typeface="Arial"/>
              </a:rPr>
              <a:t>st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Wave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(E</a:t>
            </a:r>
            <a:r>
              <a:rPr sz="1800" b="1" spc="-7" baseline="-23148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) 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2</a:t>
            </a:r>
            <a:r>
              <a:rPr sz="1800" b="1" spc="-7" baseline="23148" dirty="0">
                <a:solidFill>
                  <a:srgbClr val="6500FF"/>
                </a:solidFill>
                <a:latin typeface="Arial"/>
                <a:cs typeface="Arial"/>
              </a:rPr>
              <a:t>nd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Wave (E</a:t>
            </a:r>
            <a:r>
              <a:rPr sz="1800" b="1" spc="-7" baseline="-23148" dirty="0">
                <a:solidFill>
                  <a:srgbClr val="6500FF"/>
                </a:solidFill>
                <a:latin typeface="Arial"/>
                <a:cs typeface="Arial"/>
              </a:rPr>
              <a:t>2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)  </a:t>
            </a:r>
            <a:r>
              <a:rPr sz="1800" b="1" spc="-5" dirty="0">
                <a:solidFill>
                  <a:srgbClr val="009900"/>
                </a:solidFill>
                <a:latin typeface="Arial"/>
                <a:cs typeface="Arial"/>
              </a:rPr>
              <a:t>Resultant</a:t>
            </a:r>
            <a:r>
              <a:rPr sz="1800" b="1" spc="-7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9900"/>
                </a:solidFill>
                <a:latin typeface="Arial"/>
                <a:cs typeface="Arial"/>
              </a:rPr>
              <a:t>Wave  </a:t>
            </a:r>
            <a:r>
              <a:rPr sz="1800" b="1" spc="-5" dirty="0">
                <a:solidFill>
                  <a:srgbClr val="009999"/>
                </a:solidFill>
                <a:latin typeface="Arial"/>
                <a:cs typeface="Arial"/>
              </a:rPr>
              <a:t>Reference</a:t>
            </a:r>
            <a:r>
              <a:rPr sz="1800" b="1" spc="-5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9999"/>
                </a:solidFill>
                <a:latin typeface="Arial"/>
                <a:cs typeface="Arial"/>
              </a:rPr>
              <a:t>Line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446161" y="1095247"/>
            <a:ext cx="235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200" b="1" baseline="-20833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200" baseline="-20833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299600" y="1781047"/>
            <a:ext cx="235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500FF"/>
                </a:solidFill>
                <a:latin typeface="Arial"/>
                <a:cs typeface="Arial"/>
              </a:rPr>
              <a:t>E</a:t>
            </a:r>
            <a:r>
              <a:rPr sz="1200" b="1" baseline="-20833" dirty="0">
                <a:solidFill>
                  <a:srgbClr val="6500FF"/>
                </a:solidFill>
                <a:latin typeface="Arial"/>
                <a:cs typeface="Arial"/>
              </a:rPr>
              <a:t>2</a:t>
            </a:r>
            <a:endParaRPr sz="1200" baseline="-20833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537601" y="3655566"/>
            <a:ext cx="235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500FF"/>
                </a:solidFill>
                <a:latin typeface="Arial"/>
                <a:cs typeface="Arial"/>
              </a:rPr>
              <a:t>E</a:t>
            </a:r>
            <a:r>
              <a:rPr sz="1200" b="1" baseline="-20833" dirty="0">
                <a:solidFill>
                  <a:srgbClr val="6500FF"/>
                </a:solidFill>
                <a:latin typeface="Arial"/>
                <a:cs typeface="Arial"/>
              </a:rPr>
              <a:t>2</a:t>
            </a:r>
            <a:endParaRPr sz="1200" baseline="-20833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589417" y="3045966"/>
            <a:ext cx="235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200" b="1" baseline="-20833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1200" baseline="-20833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586615" y="5616953"/>
            <a:ext cx="4495800" cy="1398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phenomenon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one wave interfering 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with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another and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resulting  redistribution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energy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in the </a:t>
            </a:r>
            <a:r>
              <a:rPr sz="1800" b="1" spc="-10" dirty="0">
                <a:solidFill>
                  <a:srgbClr val="6500FF"/>
                </a:solidFill>
                <a:latin typeface="Arial"/>
                <a:cs typeface="Arial"/>
              </a:rPr>
              <a:t>space 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around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6500FF"/>
                </a:solidFill>
                <a:latin typeface="Arial"/>
                <a:cs typeface="Arial"/>
              </a:rPr>
              <a:t>two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sources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disturbance </a:t>
            </a:r>
            <a:r>
              <a:rPr sz="1800" b="1" dirty="0">
                <a:solidFill>
                  <a:srgbClr val="6500FF"/>
                </a:solidFill>
                <a:latin typeface="Arial"/>
                <a:cs typeface="Arial"/>
              </a:rPr>
              <a:t>is  </a:t>
            </a:r>
            <a:r>
              <a:rPr sz="1800" b="1" spc="-5" dirty="0">
                <a:solidFill>
                  <a:srgbClr val="6500FF"/>
                </a:solidFill>
                <a:latin typeface="Arial"/>
                <a:cs typeface="Arial"/>
              </a:rPr>
              <a:t>called </a:t>
            </a: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interference </a:t>
            </a: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of</a:t>
            </a:r>
            <a:r>
              <a:rPr sz="1800" b="1" spc="-2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FF"/>
                </a:solidFill>
                <a:latin typeface="Arial"/>
                <a:cs typeface="Arial"/>
              </a:rPr>
              <a:t>waves</a:t>
            </a:r>
            <a:r>
              <a:rPr sz="1800" b="1" dirty="0">
                <a:solidFill>
                  <a:srgbClr val="6500CC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124084" y="790447"/>
            <a:ext cx="567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7F00"/>
                </a:solidFill>
                <a:latin typeface="Arial"/>
                <a:cs typeface="Arial"/>
              </a:rPr>
              <a:t>E</a:t>
            </a:r>
            <a:r>
              <a:rPr sz="1200" b="1" baseline="-20833" dirty="0">
                <a:solidFill>
                  <a:srgbClr val="007F00"/>
                </a:solidFill>
                <a:latin typeface="Arial"/>
                <a:cs typeface="Arial"/>
              </a:rPr>
              <a:t>1 </a:t>
            </a:r>
            <a:r>
              <a:rPr sz="1200" b="1" dirty="0">
                <a:solidFill>
                  <a:srgbClr val="007F00"/>
                </a:solidFill>
                <a:latin typeface="Arial"/>
                <a:cs typeface="Arial"/>
              </a:rPr>
              <a:t>+</a:t>
            </a:r>
            <a:r>
              <a:rPr sz="1200" b="1" spc="-185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7F00"/>
                </a:solidFill>
                <a:latin typeface="Arial"/>
                <a:cs typeface="Arial"/>
              </a:rPr>
              <a:t>E</a:t>
            </a:r>
            <a:r>
              <a:rPr sz="1200" b="1" baseline="-20833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endParaRPr sz="1200" baseline="-20833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828428" y="3274566"/>
            <a:ext cx="529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7F00"/>
                </a:solidFill>
                <a:latin typeface="Arial"/>
                <a:cs typeface="Arial"/>
              </a:rPr>
              <a:t>E</a:t>
            </a:r>
            <a:r>
              <a:rPr sz="1200" b="1" baseline="-20833" dirty="0">
                <a:solidFill>
                  <a:srgbClr val="007F00"/>
                </a:solidFill>
                <a:latin typeface="Arial"/>
                <a:cs typeface="Arial"/>
              </a:rPr>
              <a:t>1 </a:t>
            </a:r>
            <a:r>
              <a:rPr sz="1200" b="1" dirty="0">
                <a:solidFill>
                  <a:srgbClr val="007F00"/>
                </a:solidFill>
                <a:latin typeface="Arial"/>
                <a:cs typeface="Arial"/>
              </a:rPr>
              <a:t>-</a:t>
            </a:r>
            <a:r>
              <a:rPr sz="1200" b="1" spc="-185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7F00"/>
                </a:solidFill>
                <a:latin typeface="Arial"/>
                <a:cs typeface="Arial"/>
              </a:rPr>
              <a:t>E</a:t>
            </a:r>
            <a:r>
              <a:rPr sz="1200" b="1" baseline="-20833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endParaRPr sz="1200" baseline="-20833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870069" y="2330195"/>
            <a:ext cx="1295400" cy="1066800"/>
          </a:xfrm>
          <a:custGeom>
            <a:avLst/>
            <a:gdLst/>
            <a:ahLst/>
            <a:cxnLst/>
            <a:rect l="l" t="t" r="r" b="b"/>
            <a:pathLst>
              <a:path w="1295400" h="1066800">
                <a:moveTo>
                  <a:pt x="0" y="0"/>
                </a:moveTo>
                <a:lnTo>
                  <a:pt x="1295399" y="1066799"/>
                </a:lnTo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3628</Words>
  <Application>Microsoft Office PowerPoint</Application>
  <PresentationFormat>Custom</PresentationFormat>
  <Paragraphs>823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WAVE OPTICS - I</vt:lpstr>
      <vt:lpstr>Electromagnetic Wave:</vt:lpstr>
      <vt:lpstr>Wavefront:</vt:lpstr>
      <vt:lpstr>Slide 4</vt:lpstr>
      <vt:lpstr>Laws of Reflection at a Plane Surface (On Huygens’ Principle):</vt:lpstr>
      <vt:lpstr>Laws of Refraction at a Plane Surface (On Huygens’ Principle):</vt:lpstr>
      <vt:lpstr>Behaviour of a Plane Wavefront in a Concave Mirror, Convex Mirror,  Convex Lens, Concave Lens and Prism:</vt:lpstr>
      <vt:lpstr>Slide 8</vt:lpstr>
      <vt:lpstr>Interference of Waves:</vt:lpstr>
      <vt:lpstr>Theory of Interference of Waves:</vt:lpstr>
      <vt:lpstr>Slide 11</vt:lpstr>
      <vt:lpstr>Comparison of intensities of maxima and minima:</vt:lpstr>
      <vt:lpstr>Young’s Double Slit Experiment:</vt:lpstr>
      <vt:lpstr>Positions of Bright Fringes:</vt:lpstr>
      <vt:lpstr>Distribution of Intensity:</vt:lpstr>
      <vt:lpstr>Colours in Thin Films:</vt:lpstr>
      <vt:lpstr>WAVE OPTICS - II</vt:lpstr>
      <vt:lpstr>Electromagnetic Wave:</vt:lpstr>
      <vt:lpstr>Diffraction of light:</vt:lpstr>
      <vt:lpstr>Diffraction of light at a single slit:</vt:lpstr>
      <vt:lpstr>Slide 21</vt:lpstr>
      <vt:lpstr>Slide 22</vt:lpstr>
      <vt:lpstr>Slide 23</vt:lpstr>
      <vt:lpstr>Diffraction at various angles:</vt:lpstr>
      <vt:lpstr>Theory:</vt:lpstr>
      <vt:lpstr>Width of Central Maximum:</vt:lpstr>
      <vt:lpstr>Fresnel’s Distance:</vt:lpstr>
      <vt:lpstr>Polarisation of Transverse Mechanical Waves:</vt:lpstr>
      <vt:lpstr>Polarisation of Light Waves:</vt:lpstr>
      <vt:lpstr>Slide 30</vt:lpstr>
      <vt:lpstr>• • • • • •</vt:lpstr>
      <vt:lpstr>Malus’ Law:</vt:lpstr>
      <vt:lpstr>Polarisation by Reflection and Brewster’s Law:</vt:lpstr>
      <vt:lpstr>Polaroids: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 OPTICS - I</dc:title>
  <cp:lastModifiedBy>physics</cp:lastModifiedBy>
  <cp:revision>3</cp:revision>
  <dcterms:created xsi:type="dcterms:W3CDTF">2020-09-29T14:37:54Z</dcterms:created>
  <dcterms:modified xsi:type="dcterms:W3CDTF">2020-10-29T07:19:59Z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2020-09-29T00:00:00Z</vt:filetime>
  </property>
</Properties>
</file>